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3224" y="-1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1785" y="-1233"/>
            <a:ext cx="6859785" cy="914523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612835" y="2307204"/>
            <a:ext cx="4236467" cy="1605741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909208" y="3294567"/>
            <a:ext cx="4883348" cy="439012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623781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623781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1785" y="-1233"/>
            <a:ext cx="6859785" cy="914523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7" name="Right Triangle 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14549" y="2302317"/>
            <a:ext cx="4238244" cy="1610012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912114" y="3291072"/>
            <a:ext cx="4882896" cy="438912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1463040"/>
            <a:ext cx="2400300" cy="49499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012" y="1463040"/>
            <a:ext cx="2400300" cy="49499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463040"/>
            <a:ext cx="2400300" cy="73152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363" y="2269131"/>
            <a:ext cx="2400300" cy="4145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5012" y="1463040"/>
            <a:ext cx="2400300" cy="73152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5012" y="2269131"/>
            <a:ext cx="2400300" cy="4145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18" name="Right Triangle 17"/>
          <p:cNvSpPr/>
          <p:nvPr/>
        </p:nvSpPr>
        <p:spPr>
          <a:xfrm rot="5400000">
            <a:off x="-1675208" y="1675211"/>
            <a:ext cx="9144000" cy="579358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88698" y="2101472"/>
            <a:ext cx="3909060" cy="1452569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2165" y="3491883"/>
            <a:ext cx="2855834" cy="44329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973466" y="3004514"/>
            <a:ext cx="4346070" cy="831085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073E87"/>
              </a:solidFill>
              <a:latin typeface="Franklin Gothic 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9D2C864-9362-43C7-A136-D9C41D93A96D}" type="slidenum">
              <a:rPr lang="en-US" smtClean="0">
                <a:solidFill>
                  <a:srgbClr val="073E87"/>
                </a:solidFill>
                <a:latin typeface="Franklin Gothic Book"/>
              </a:rPr>
              <a:pPr/>
              <a:t>‹#›</a:t>
            </a:fld>
            <a:endParaRPr lang="en-US">
              <a:solidFill>
                <a:srgbClr val="073E87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521619" y="0"/>
            <a:ext cx="5336381" cy="9144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1" y="6731000"/>
            <a:ext cx="2678906" cy="241300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03398" y="2290001"/>
            <a:ext cx="4114800" cy="1156592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857610" y="2907372"/>
            <a:ext cx="4572409" cy="98755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1786" y="6734177"/>
            <a:ext cx="2680693" cy="2409824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1785" y="6735057"/>
            <a:ext cx="6859785" cy="240894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487680"/>
            <a:ext cx="5640705" cy="731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467505"/>
            <a:ext cx="5640705" cy="4773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150876" y="7827264"/>
            <a:ext cx="1632204" cy="2682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 defTabSz="914400"/>
            <a:fld id="{2DF66AD8-BC4A-4004-9882-414398D930CA}" type="datetimeFigureOut">
              <a:rPr lang="en-US" smtClean="0">
                <a:latin typeface="Franklin Gothic Book"/>
              </a:rPr>
              <a:pPr defTabSz="914400"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38136" y="8380163"/>
            <a:ext cx="354330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pPr defTabSz="914400"/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00779" y="8227763"/>
            <a:ext cx="377190" cy="67056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pPr defTabSz="914400"/>
            <a:fld id="{B9D2C864-9362-43C7-A136-D9C41D93A96D}" type="slidenum">
              <a:rPr lang="en-US" smtClean="0">
                <a:latin typeface="Franklin Gothic Book"/>
              </a:rPr>
              <a:pPr defTabSz="914400"/>
              <a:t>‹#›</a:t>
            </a:fld>
            <a:endParaRPr lang="en-US">
              <a:latin typeface="Franklin Gothic Book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422766"/>
            <a:ext cx="4659393" cy="2457816"/>
          </a:xfrm>
        </p:spPr>
        <p:txBody>
          <a:bodyPr/>
          <a:lstStyle/>
          <a:p>
            <a:r>
              <a:rPr lang="en-US" sz="4000" dirty="0" smtClean="0"/>
              <a:t>Tuberculosis (TB) skin test or chest x-ray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5536" y="4623772"/>
            <a:ext cx="3652463" cy="3622344"/>
          </a:xfrm>
        </p:spPr>
        <p:txBody>
          <a:bodyPr/>
          <a:lstStyle/>
          <a:p>
            <a:r>
              <a:rPr lang="en-US" i="1" dirty="0" smtClean="0"/>
              <a:t>	Annual documentation of testing </a:t>
            </a:r>
            <a:r>
              <a:rPr lang="en-US" i="1" dirty="0"/>
              <a:t>is required to enroll or continue in clinical courses.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87884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ngles">
  <a:themeElements>
    <a:clrScheme name="Custom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5A15D3"/>
      </a:accent2>
      <a:accent3>
        <a:srgbClr val="AD4FD0"/>
      </a:accent3>
      <a:accent4>
        <a:srgbClr val="48AB97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11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Angles</vt:lpstr>
      <vt:lpstr>Tuberculosis (TB) skin test or chest x-ray</vt:lpstr>
    </vt:vector>
  </TitlesOfParts>
  <Company>ACU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Tuberculosis (TB) skin test or chest x-ray</dc:title>
  <dc:creator>Margot Binion</dc:creator>
  <cp:lastModifiedBy>Margot Binion</cp:lastModifiedBy>
  <cp:revision>3</cp:revision>
  <dcterms:created xsi:type="dcterms:W3CDTF">2017-08-02T18:11:50Z</dcterms:created>
  <dcterms:modified xsi:type="dcterms:W3CDTF">2017-08-02T20:04:19Z</dcterms:modified>
</cp:coreProperties>
</file>