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 id="2147483684" r:id="rId2"/>
    <p:sldMasterId id="2147483696" r:id="rId3"/>
  </p:sldMasterIdLst>
  <p:sldIdLst>
    <p:sldId id="258" r:id="rId4"/>
    <p:sldId id="260" r:id="rId5"/>
    <p:sldId id="261" r:id="rId6"/>
  </p:sldIdLst>
  <p:sldSz cx="6858000" cy="9144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60" d="100"/>
          <a:sy n="60" d="100"/>
        </p:scale>
        <p:origin x="-3224" y="-104"/>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Master" Target="slideMasters/slideMaster3.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printerSettings" Target="printerSettings/printerSettings1.bin"/><Relationship Id="rId8" Type="http://schemas.openxmlformats.org/officeDocument/2006/relationships/presProps" Target="presProps.xml"/><Relationship Id="rId9" Type="http://schemas.openxmlformats.org/officeDocument/2006/relationships/viewProps" Target="viewProps.xml"/><Relationship Id="rId10" Type="http://schemas.openxmlformats.org/officeDocument/2006/relationships/theme" Target="theme/theme1.xml"/><Relationship Id="rId11"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Master" Target="slideMasters/slideMaster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1" y="3530600"/>
            <a:ext cx="2678906" cy="561340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latin typeface="Franklin Gothic Book"/>
            </a:endParaRPr>
          </a:p>
        </p:txBody>
      </p:sp>
      <p:sp>
        <p:nvSpPr>
          <p:cNvPr id="8" name="Freeform 7"/>
          <p:cNvSpPr/>
          <p:nvPr/>
        </p:nvSpPr>
        <p:spPr>
          <a:xfrm>
            <a:off x="-1784" y="-1233"/>
            <a:ext cx="6859785" cy="9145233"/>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latin typeface="Franklin Gothic Book"/>
            </a:endParaRPr>
          </a:p>
        </p:txBody>
      </p:sp>
      <p:sp>
        <p:nvSpPr>
          <p:cNvPr id="2" name="Title 1"/>
          <p:cNvSpPr>
            <a:spLocks noGrp="1"/>
          </p:cNvSpPr>
          <p:nvPr>
            <p:ph type="ctrTitle"/>
          </p:nvPr>
        </p:nvSpPr>
        <p:spPr>
          <a:xfrm rot="19140000">
            <a:off x="612842" y="2307204"/>
            <a:ext cx="4236467" cy="1605741"/>
          </a:xfrm>
        </p:spPr>
        <p:txBody>
          <a:bodyPr bIns="9144" anchor="b"/>
          <a:lstStyle>
            <a:lvl1pPr>
              <a:defRPr sz="3200"/>
            </a:lvl1pPr>
          </a:lstStyle>
          <a:p>
            <a:r>
              <a:rPr lang="en-US" smtClean="0"/>
              <a:t>Click to edit Master title style</a:t>
            </a:r>
            <a:endParaRPr lang="en-US" dirty="0"/>
          </a:p>
        </p:txBody>
      </p:sp>
      <p:sp>
        <p:nvSpPr>
          <p:cNvPr id="3" name="Subtitle 2"/>
          <p:cNvSpPr>
            <a:spLocks noGrp="1"/>
          </p:cNvSpPr>
          <p:nvPr>
            <p:ph type="subTitle" idx="1"/>
          </p:nvPr>
        </p:nvSpPr>
        <p:spPr>
          <a:xfrm rot="19140000">
            <a:off x="909208" y="3294567"/>
            <a:ext cx="4883348" cy="439012"/>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DF66AD8-BC4A-4004-9882-414398D930CA}" type="datetimeFigureOut">
              <a:rPr lang="en-US" smtClean="0">
                <a:latin typeface="Franklin Gothic Book"/>
              </a:rPr>
              <a:pPr/>
              <a:t>8/2/17</a:t>
            </a:fld>
            <a:endParaRPr lang="en-US">
              <a:latin typeface="Franklin Gothic Book"/>
            </a:endParaRPr>
          </a:p>
        </p:txBody>
      </p:sp>
      <p:sp>
        <p:nvSpPr>
          <p:cNvPr id="5" name="Footer Placeholder 4"/>
          <p:cNvSpPr>
            <a:spLocks noGrp="1"/>
          </p:cNvSpPr>
          <p:nvPr>
            <p:ph type="ftr" sz="quarter" idx="11"/>
          </p:nvPr>
        </p:nvSpPr>
        <p:spPr/>
        <p:txBody>
          <a:bodyPr/>
          <a:lstStyle/>
          <a:p>
            <a:endParaRPr lang="en-US">
              <a:latin typeface="Franklin Gothic Book"/>
            </a:endParaRPr>
          </a:p>
        </p:txBody>
      </p:sp>
      <p:sp>
        <p:nvSpPr>
          <p:cNvPr id="6" name="Slide Number Placeholder 5"/>
          <p:cNvSpPr>
            <a:spLocks noGrp="1"/>
          </p:cNvSpPr>
          <p:nvPr>
            <p:ph type="sldNum" sz="quarter" idx="12"/>
          </p:nvPr>
        </p:nvSpPr>
        <p:spPr/>
        <p:txBody>
          <a:bodyPr/>
          <a:lstStyle/>
          <a:p>
            <a:fld id="{B9D2C864-9362-43C7-A136-D9C41D93A96D}" type="slidenum">
              <a:rPr lang="en-US" smtClean="0">
                <a:latin typeface="Franklin Gothic Book"/>
              </a:rPr>
              <a:pPr/>
              <a:t>‹#›</a:t>
            </a:fld>
            <a:endParaRPr lang="en-US">
              <a:latin typeface="Franklin Gothic Book"/>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DF66AD8-BC4A-4004-9882-414398D930CA}" type="datetimeFigureOut">
              <a:rPr lang="en-US" smtClean="0">
                <a:latin typeface="Franklin Gothic Book"/>
              </a:rPr>
              <a:pPr/>
              <a:t>8/2/17</a:t>
            </a:fld>
            <a:endParaRPr lang="en-US">
              <a:latin typeface="Franklin Gothic Book"/>
            </a:endParaRPr>
          </a:p>
        </p:txBody>
      </p:sp>
      <p:sp>
        <p:nvSpPr>
          <p:cNvPr id="5" name="Footer Placeholder 4"/>
          <p:cNvSpPr>
            <a:spLocks noGrp="1"/>
          </p:cNvSpPr>
          <p:nvPr>
            <p:ph type="ftr" sz="quarter" idx="11"/>
          </p:nvPr>
        </p:nvSpPr>
        <p:spPr/>
        <p:txBody>
          <a:bodyPr/>
          <a:lstStyle/>
          <a:p>
            <a:endParaRPr lang="en-US">
              <a:latin typeface="Franklin Gothic Book"/>
            </a:endParaRPr>
          </a:p>
        </p:txBody>
      </p:sp>
      <p:sp>
        <p:nvSpPr>
          <p:cNvPr id="6" name="Slide Number Placeholder 5"/>
          <p:cNvSpPr>
            <a:spLocks noGrp="1"/>
          </p:cNvSpPr>
          <p:nvPr>
            <p:ph type="sldNum" sz="quarter" idx="12"/>
          </p:nvPr>
        </p:nvSpPr>
        <p:spPr/>
        <p:txBody>
          <a:bodyPr/>
          <a:lstStyle/>
          <a:p>
            <a:fld id="{B9D2C864-9362-43C7-A136-D9C41D93A96D}" type="slidenum">
              <a:rPr lang="en-US" smtClean="0">
                <a:latin typeface="Franklin Gothic Book"/>
              </a:rPr>
              <a:pPr/>
              <a:t>‹#›</a:t>
            </a:fld>
            <a:endParaRPr lang="en-US">
              <a:latin typeface="Franklin Gothic Book"/>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6237816"/>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342900" y="366185"/>
            <a:ext cx="4514850" cy="623781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DF66AD8-BC4A-4004-9882-414398D930CA}" type="datetimeFigureOut">
              <a:rPr lang="en-US" smtClean="0">
                <a:latin typeface="Franklin Gothic Book"/>
              </a:rPr>
              <a:pPr/>
              <a:t>8/2/17</a:t>
            </a:fld>
            <a:endParaRPr lang="en-US">
              <a:latin typeface="Franklin Gothic Book"/>
            </a:endParaRPr>
          </a:p>
        </p:txBody>
      </p:sp>
      <p:sp>
        <p:nvSpPr>
          <p:cNvPr id="5" name="Footer Placeholder 4"/>
          <p:cNvSpPr>
            <a:spLocks noGrp="1"/>
          </p:cNvSpPr>
          <p:nvPr>
            <p:ph type="ftr" sz="quarter" idx="11"/>
          </p:nvPr>
        </p:nvSpPr>
        <p:spPr/>
        <p:txBody>
          <a:bodyPr/>
          <a:lstStyle/>
          <a:p>
            <a:endParaRPr lang="en-US">
              <a:latin typeface="Franklin Gothic Book"/>
            </a:endParaRPr>
          </a:p>
        </p:txBody>
      </p:sp>
      <p:sp>
        <p:nvSpPr>
          <p:cNvPr id="6" name="Slide Number Placeholder 5"/>
          <p:cNvSpPr>
            <a:spLocks noGrp="1"/>
          </p:cNvSpPr>
          <p:nvPr>
            <p:ph type="sldNum" sz="quarter" idx="12"/>
          </p:nvPr>
        </p:nvSpPr>
        <p:spPr/>
        <p:txBody>
          <a:bodyPr/>
          <a:lstStyle/>
          <a:p>
            <a:fld id="{B9D2C864-9362-43C7-A136-D9C41D93A96D}" type="slidenum">
              <a:rPr lang="en-US" smtClean="0">
                <a:latin typeface="Franklin Gothic Book"/>
              </a:rPr>
              <a:pPr/>
              <a:t>‹#›</a:t>
            </a:fld>
            <a:endParaRPr lang="en-US">
              <a:latin typeface="Franklin Gothic Book"/>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1" y="3530600"/>
            <a:ext cx="2678906" cy="561340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latin typeface="Franklin Gothic Book"/>
            </a:endParaRPr>
          </a:p>
        </p:txBody>
      </p:sp>
      <p:sp>
        <p:nvSpPr>
          <p:cNvPr id="8" name="Freeform 7"/>
          <p:cNvSpPr/>
          <p:nvPr/>
        </p:nvSpPr>
        <p:spPr>
          <a:xfrm>
            <a:off x="-1784" y="-1233"/>
            <a:ext cx="6859785" cy="9145233"/>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latin typeface="Franklin Gothic Book"/>
            </a:endParaRPr>
          </a:p>
        </p:txBody>
      </p:sp>
      <p:sp>
        <p:nvSpPr>
          <p:cNvPr id="2" name="Title 1"/>
          <p:cNvSpPr>
            <a:spLocks noGrp="1"/>
          </p:cNvSpPr>
          <p:nvPr>
            <p:ph type="ctrTitle"/>
          </p:nvPr>
        </p:nvSpPr>
        <p:spPr>
          <a:xfrm rot="19140000">
            <a:off x="612841" y="2307204"/>
            <a:ext cx="4236467" cy="1605741"/>
          </a:xfrm>
        </p:spPr>
        <p:txBody>
          <a:bodyPr bIns="9144" anchor="b"/>
          <a:lstStyle>
            <a:lvl1pPr>
              <a:defRPr sz="3200"/>
            </a:lvl1pPr>
          </a:lstStyle>
          <a:p>
            <a:r>
              <a:rPr lang="en-US" smtClean="0"/>
              <a:t>Click to edit Master title style</a:t>
            </a:r>
            <a:endParaRPr lang="en-US" dirty="0"/>
          </a:p>
        </p:txBody>
      </p:sp>
      <p:sp>
        <p:nvSpPr>
          <p:cNvPr id="3" name="Subtitle 2"/>
          <p:cNvSpPr>
            <a:spLocks noGrp="1"/>
          </p:cNvSpPr>
          <p:nvPr>
            <p:ph type="subTitle" idx="1"/>
          </p:nvPr>
        </p:nvSpPr>
        <p:spPr>
          <a:xfrm rot="19140000">
            <a:off x="909208" y="3294567"/>
            <a:ext cx="4883348" cy="439012"/>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DF66AD8-BC4A-4004-9882-414398D930CA}" type="datetimeFigureOut">
              <a:rPr lang="en-US" smtClean="0">
                <a:latin typeface="Franklin Gothic Book"/>
              </a:rPr>
              <a:pPr/>
              <a:t>8/2/17</a:t>
            </a:fld>
            <a:endParaRPr lang="en-US">
              <a:latin typeface="Franklin Gothic Book"/>
            </a:endParaRPr>
          </a:p>
        </p:txBody>
      </p:sp>
      <p:sp>
        <p:nvSpPr>
          <p:cNvPr id="5" name="Footer Placeholder 4"/>
          <p:cNvSpPr>
            <a:spLocks noGrp="1"/>
          </p:cNvSpPr>
          <p:nvPr>
            <p:ph type="ftr" sz="quarter" idx="11"/>
          </p:nvPr>
        </p:nvSpPr>
        <p:spPr/>
        <p:txBody>
          <a:bodyPr/>
          <a:lstStyle/>
          <a:p>
            <a:endParaRPr lang="en-US">
              <a:latin typeface="Franklin Gothic Book"/>
            </a:endParaRPr>
          </a:p>
        </p:txBody>
      </p:sp>
      <p:sp>
        <p:nvSpPr>
          <p:cNvPr id="6" name="Slide Number Placeholder 5"/>
          <p:cNvSpPr>
            <a:spLocks noGrp="1"/>
          </p:cNvSpPr>
          <p:nvPr>
            <p:ph type="sldNum" sz="quarter" idx="12"/>
          </p:nvPr>
        </p:nvSpPr>
        <p:spPr/>
        <p:txBody>
          <a:bodyPr/>
          <a:lstStyle/>
          <a:p>
            <a:fld id="{B9D2C864-9362-43C7-A136-D9C41D93A96D}" type="slidenum">
              <a:rPr lang="en-US" smtClean="0">
                <a:latin typeface="Franklin Gothic Book"/>
              </a:rPr>
              <a:pPr/>
              <a:t>‹#›</a:t>
            </a:fld>
            <a:endParaRPr lang="en-US">
              <a:latin typeface="Franklin Gothic Book"/>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DF66AD8-BC4A-4004-9882-414398D930CA}" type="datetimeFigureOut">
              <a:rPr lang="en-US" smtClean="0">
                <a:latin typeface="Franklin Gothic Book"/>
              </a:rPr>
              <a:pPr/>
              <a:t>8/2/17</a:t>
            </a:fld>
            <a:endParaRPr lang="en-US">
              <a:latin typeface="Franklin Gothic Book"/>
            </a:endParaRPr>
          </a:p>
        </p:txBody>
      </p:sp>
      <p:sp>
        <p:nvSpPr>
          <p:cNvPr id="5" name="Footer Placeholder 4"/>
          <p:cNvSpPr>
            <a:spLocks noGrp="1"/>
          </p:cNvSpPr>
          <p:nvPr>
            <p:ph type="ftr" sz="quarter" idx="11"/>
          </p:nvPr>
        </p:nvSpPr>
        <p:spPr/>
        <p:txBody>
          <a:bodyPr/>
          <a:lstStyle/>
          <a:p>
            <a:endParaRPr lang="en-US">
              <a:latin typeface="Franklin Gothic Book"/>
            </a:endParaRPr>
          </a:p>
        </p:txBody>
      </p:sp>
      <p:sp>
        <p:nvSpPr>
          <p:cNvPr id="6" name="Slide Number Placeholder 5"/>
          <p:cNvSpPr>
            <a:spLocks noGrp="1"/>
          </p:cNvSpPr>
          <p:nvPr>
            <p:ph type="sldNum" sz="quarter" idx="12"/>
          </p:nvPr>
        </p:nvSpPr>
        <p:spPr/>
        <p:txBody>
          <a:bodyPr/>
          <a:lstStyle/>
          <a:p>
            <a:fld id="{B9D2C864-9362-43C7-A136-D9C41D93A96D}" type="slidenum">
              <a:rPr lang="en-US" smtClean="0">
                <a:latin typeface="Franklin Gothic Book"/>
              </a:rPr>
              <a:pPr/>
              <a:t>‹#›</a:t>
            </a:fld>
            <a:endParaRPr lang="en-US">
              <a:latin typeface="Franklin Gothic Book"/>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1784" y="-1233"/>
            <a:ext cx="6859785" cy="9145233"/>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latin typeface="Franklin Gothic Book"/>
            </a:endParaRPr>
          </a:p>
        </p:txBody>
      </p:sp>
      <p:sp>
        <p:nvSpPr>
          <p:cNvPr id="7" name="Right Triangle 6"/>
          <p:cNvSpPr/>
          <p:nvPr/>
        </p:nvSpPr>
        <p:spPr>
          <a:xfrm>
            <a:off x="1" y="3530600"/>
            <a:ext cx="2678906" cy="561340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latin typeface="Franklin Gothic Book"/>
            </a:endParaRPr>
          </a:p>
        </p:txBody>
      </p:sp>
      <p:sp>
        <p:nvSpPr>
          <p:cNvPr id="2" name="Title 1"/>
          <p:cNvSpPr>
            <a:spLocks noGrp="1"/>
          </p:cNvSpPr>
          <p:nvPr>
            <p:ph type="title"/>
          </p:nvPr>
        </p:nvSpPr>
        <p:spPr>
          <a:xfrm rot="19140000">
            <a:off x="614549" y="2302319"/>
            <a:ext cx="4238244" cy="1610012"/>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Text Placeholder 2"/>
          <p:cNvSpPr>
            <a:spLocks noGrp="1"/>
          </p:cNvSpPr>
          <p:nvPr>
            <p:ph type="body" idx="1"/>
          </p:nvPr>
        </p:nvSpPr>
        <p:spPr>
          <a:xfrm rot="19140000">
            <a:off x="912114" y="3291072"/>
            <a:ext cx="4882896" cy="438912"/>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text styles</a:t>
            </a:r>
          </a:p>
        </p:txBody>
      </p:sp>
      <p:sp>
        <p:nvSpPr>
          <p:cNvPr id="4" name="Date Placeholder 3"/>
          <p:cNvSpPr>
            <a:spLocks noGrp="1"/>
          </p:cNvSpPr>
          <p:nvPr>
            <p:ph type="dt" sz="half" idx="10"/>
          </p:nvPr>
        </p:nvSpPr>
        <p:spPr/>
        <p:txBody>
          <a:bodyPr/>
          <a:lstStyle/>
          <a:p>
            <a:fld id="{2DF66AD8-BC4A-4004-9882-414398D930CA}" type="datetimeFigureOut">
              <a:rPr lang="en-US" smtClean="0">
                <a:latin typeface="Franklin Gothic Book"/>
              </a:rPr>
              <a:pPr/>
              <a:t>8/2/17</a:t>
            </a:fld>
            <a:endParaRPr lang="en-US">
              <a:latin typeface="Franklin Gothic Book"/>
            </a:endParaRPr>
          </a:p>
        </p:txBody>
      </p:sp>
      <p:sp>
        <p:nvSpPr>
          <p:cNvPr id="5" name="Footer Placeholder 4"/>
          <p:cNvSpPr>
            <a:spLocks noGrp="1"/>
          </p:cNvSpPr>
          <p:nvPr>
            <p:ph type="ftr" sz="quarter" idx="11"/>
          </p:nvPr>
        </p:nvSpPr>
        <p:spPr/>
        <p:txBody>
          <a:bodyPr/>
          <a:lstStyle/>
          <a:p>
            <a:endParaRPr lang="en-US">
              <a:latin typeface="Franklin Gothic Book"/>
            </a:endParaRPr>
          </a:p>
        </p:txBody>
      </p:sp>
      <p:sp>
        <p:nvSpPr>
          <p:cNvPr id="6" name="Slide Number Placeholder 5"/>
          <p:cNvSpPr>
            <a:spLocks noGrp="1"/>
          </p:cNvSpPr>
          <p:nvPr>
            <p:ph type="sldNum" sz="quarter" idx="12"/>
          </p:nvPr>
        </p:nvSpPr>
        <p:spPr/>
        <p:txBody>
          <a:bodyPr/>
          <a:lstStyle/>
          <a:p>
            <a:fld id="{B9D2C864-9362-43C7-A136-D9C41D93A96D}" type="slidenum">
              <a:rPr lang="en-US" smtClean="0">
                <a:latin typeface="Franklin Gothic Book"/>
              </a:rPr>
              <a:pPr/>
              <a:t>‹#›</a:t>
            </a:fld>
            <a:endParaRPr lang="en-US">
              <a:latin typeface="Franklin Gothic Book"/>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17220" y="1463040"/>
            <a:ext cx="2400300" cy="494995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525012" y="1463040"/>
            <a:ext cx="2400300" cy="494995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DF66AD8-BC4A-4004-9882-414398D930CA}" type="datetimeFigureOut">
              <a:rPr lang="en-US" smtClean="0">
                <a:latin typeface="Franklin Gothic Book"/>
              </a:rPr>
              <a:pPr/>
              <a:t>8/2/17</a:t>
            </a:fld>
            <a:endParaRPr lang="en-US">
              <a:latin typeface="Franklin Gothic Book"/>
            </a:endParaRPr>
          </a:p>
        </p:txBody>
      </p:sp>
      <p:sp>
        <p:nvSpPr>
          <p:cNvPr id="6" name="Footer Placeholder 5"/>
          <p:cNvSpPr>
            <a:spLocks noGrp="1"/>
          </p:cNvSpPr>
          <p:nvPr>
            <p:ph type="ftr" sz="quarter" idx="11"/>
          </p:nvPr>
        </p:nvSpPr>
        <p:spPr/>
        <p:txBody>
          <a:bodyPr/>
          <a:lstStyle/>
          <a:p>
            <a:endParaRPr lang="en-US">
              <a:latin typeface="Franklin Gothic Book"/>
            </a:endParaRPr>
          </a:p>
        </p:txBody>
      </p:sp>
      <p:sp>
        <p:nvSpPr>
          <p:cNvPr id="7" name="Slide Number Placeholder 6"/>
          <p:cNvSpPr>
            <a:spLocks noGrp="1"/>
          </p:cNvSpPr>
          <p:nvPr>
            <p:ph type="sldNum" sz="quarter" idx="12"/>
          </p:nvPr>
        </p:nvSpPr>
        <p:spPr/>
        <p:txBody>
          <a:bodyPr/>
          <a:lstStyle/>
          <a:p>
            <a:fld id="{B9D2C864-9362-43C7-A136-D9C41D93A96D}" type="slidenum">
              <a:rPr lang="en-US" smtClean="0">
                <a:latin typeface="Franklin Gothic Book"/>
              </a:rPr>
              <a:pPr/>
              <a:t>‹#›</a:t>
            </a:fld>
            <a:endParaRPr lang="en-US">
              <a:latin typeface="Franklin Gothic Book"/>
            </a:endParaRPr>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17220" y="1463040"/>
            <a:ext cx="2400300" cy="73152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4" name="Content Placeholder 3"/>
          <p:cNvSpPr>
            <a:spLocks noGrp="1"/>
          </p:cNvSpPr>
          <p:nvPr>
            <p:ph sz="half" idx="2"/>
          </p:nvPr>
        </p:nvSpPr>
        <p:spPr>
          <a:xfrm>
            <a:off x="614363" y="2269131"/>
            <a:ext cx="2400300" cy="4145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525012" y="1463040"/>
            <a:ext cx="2400300" cy="73152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3525012" y="2269131"/>
            <a:ext cx="2400300" cy="4145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DF66AD8-BC4A-4004-9882-414398D930CA}" type="datetimeFigureOut">
              <a:rPr lang="en-US" smtClean="0">
                <a:latin typeface="Franklin Gothic Book"/>
              </a:rPr>
              <a:pPr/>
              <a:t>8/2/17</a:t>
            </a:fld>
            <a:endParaRPr lang="en-US">
              <a:latin typeface="Franklin Gothic Book"/>
            </a:endParaRPr>
          </a:p>
        </p:txBody>
      </p:sp>
      <p:sp>
        <p:nvSpPr>
          <p:cNvPr id="8" name="Footer Placeholder 7"/>
          <p:cNvSpPr>
            <a:spLocks noGrp="1"/>
          </p:cNvSpPr>
          <p:nvPr>
            <p:ph type="ftr" sz="quarter" idx="11"/>
          </p:nvPr>
        </p:nvSpPr>
        <p:spPr/>
        <p:txBody>
          <a:bodyPr/>
          <a:lstStyle/>
          <a:p>
            <a:endParaRPr lang="en-US">
              <a:latin typeface="Franklin Gothic Book"/>
            </a:endParaRPr>
          </a:p>
        </p:txBody>
      </p:sp>
      <p:sp>
        <p:nvSpPr>
          <p:cNvPr id="9" name="Slide Number Placeholder 8"/>
          <p:cNvSpPr>
            <a:spLocks noGrp="1"/>
          </p:cNvSpPr>
          <p:nvPr>
            <p:ph type="sldNum" sz="quarter" idx="12"/>
          </p:nvPr>
        </p:nvSpPr>
        <p:spPr/>
        <p:txBody>
          <a:bodyPr/>
          <a:lstStyle/>
          <a:p>
            <a:fld id="{B9D2C864-9362-43C7-A136-D9C41D93A96D}" type="slidenum">
              <a:rPr lang="en-US" smtClean="0">
                <a:latin typeface="Franklin Gothic Book"/>
              </a:rPr>
              <a:pPr/>
              <a:t>‹#›</a:t>
            </a:fld>
            <a:endParaRPr lang="en-US">
              <a:latin typeface="Franklin Gothic Book"/>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DF66AD8-BC4A-4004-9882-414398D930CA}" type="datetimeFigureOut">
              <a:rPr lang="en-US" smtClean="0">
                <a:latin typeface="Franklin Gothic Book"/>
              </a:rPr>
              <a:pPr/>
              <a:t>8/2/17</a:t>
            </a:fld>
            <a:endParaRPr lang="en-US">
              <a:latin typeface="Franklin Gothic Book"/>
            </a:endParaRPr>
          </a:p>
        </p:txBody>
      </p:sp>
      <p:sp>
        <p:nvSpPr>
          <p:cNvPr id="4" name="Footer Placeholder 3"/>
          <p:cNvSpPr>
            <a:spLocks noGrp="1"/>
          </p:cNvSpPr>
          <p:nvPr>
            <p:ph type="ftr" sz="quarter" idx="11"/>
          </p:nvPr>
        </p:nvSpPr>
        <p:spPr/>
        <p:txBody>
          <a:bodyPr/>
          <a:lstStyle/>
          <a:p>
            <a:endParaRPr lang="en-US">
              <a:latin typeface="Franklin Gothic Book"/>
            </a:endParaRPr>
          </a:p>
        </p:txBody>
      </p:sp>
      <p:sp>
        <p:nvSpPr>
          <p:cNvPr id="5" name="Slide Number Placeholder 4"/>
          <p:cNvSpPr>
            <a:spLocks noGrp="1"/>
          </p:cNvSpPr>
          <p:nvPr>
            <p:ph type="sldNum" sz="quarter" idx="12"/>
          </p:nvPr>
        </p:nvSpPr>
        <p:spPr/>
        <p:txBody>
          <a:bodyPr/>
          <a:lstStyle/>
          <a:p>
            <a:fld id="{B9D2C864-9362-43C7-A136-D9C41D93A96D}" type="slidenum">
              <a:rPr lang="en-US" smtClean="0">
                <a:latin typeface="Franklin Gothic Book"/>
              </a:rPr>
              <a:pPr/>
              <a:t>‹#›</a:t>
            </a:fld>
            <a:endParaRPr lang="en-US">
              <a:latin typeface="Franklin Gothic Book"/>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F66AD8-BC4A-4004-9882-414398D930CA}" type="datetimeFigureOut">
              <a:rPr lang="en-US" smtClean="0">
                <a:latin typeface="Franklin Gothic Book"/>
              </a:rPr>
              <a:pPr/>
              <a:t>8/2/17</a:t>
            </a:fld>
            <a:endParaRPr lang="en-US">
              <a:latin typeface="Franklin Gothic Book"/>
            </a:endParaRPr>
          </a:p>
        </p:txBody>
      </p:sp>
      <p:sp>
        <p:nvSpPr>
          <p:cNvPr id="3" name="Footer Placeholder 2"/>
          <p:cNvSpPr>
            <a:spLocks noGrp="1"/>
          </p:cNvSpPr>
          <p:nvPr>
            <p:ph type="ftr" sz="quarter" idx="11"/>
          </p:nvPr>
        </p:nvSpPr>
        <p:spPr/>
        <p:txBody>
          <a:bodyPr/>
          <a:lstStyle/>
          <a:p>
            <a:endParaRPr lang="en-US">
              <a:latin typeface="Franklin Gothic Book"/>
            </a:endParaRPr>
          </a:p>
        </p:txBody>
      </p:sp>
      <p:sp>
        <p:nvSpPr>
          <p:cNvPr id="4" name="Slide Number Placeholder 3"/>
          <p:cNvSpPr>
            <a:spLocks noGrp="1"/>
          </p:cNvSpPr>
          <p:nvPr>
            <p:ph type="sldNum" sz="quarter" idx="12"/>
          </p:nvPr>
        </p:nvSpPr>
        <p:spPr/>
        <p:txBody>
          <a:bodyPr/>
          <a:lstStyle/>
          <a:p>
            <a:fld id="{B9D2C864-9362-43C7-A136-D9C41D93A96D}" type="slidenum">
              <a:rPr lang="en-US" smtClean="0">
                <a:latin typeface="Franklin Gothic Book"/>
              </a:rPr>
              <a:pPr/>
              <a:t>‹#›</a:t>
            </a:fld>
            <a:endParaRPr lang="en-US">
              <a:latin typeface="Franklin Gothic Book"/>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1" y="3530600"/>
            <a:ext cx="2678906" cy="561340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latin typeface="Franklin Gothic Book"/>
            </a:endParaRPr>
          </a:p>
        </p:txBody>
      </p:sp>
      <p:sp>
        <p:nvSpPr>
          <p:cNvPr id="18" name="Right Triangle 17"/>
          <p:cNvSpPr/>
          <p:nvPr/>
        </p:nvSpPr>
        <p:spPr>
          <a:xfrm rot="5400000">
            <a:off x="-1675208" y="1675212"/>
            <a:ext cx="9144000" cy="5793584"/>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latin typeface="Franklin Gothic Book"/>
            </a:endParaRPr>
          </a:p>
        </p:txBody>
      </p:sp>
      <p:sp>
        <p:nvSpPr>
          <p:cNvPr id="2" name="Title 1"/>
          <p:cNvSpPr>
            <a:spLocks noGrp="1"/>
          </p:cNvSpPr>
          <p:nvPr>
            <p:ph type="title"/>
          </p:nvPr>
        </p:nvSpPr>
        <p:spPr>
          <a:xfrm rot="19140000">
            <a:off x="588698" y="2101480"/>
            <a:ext cx="3909060" cy="1452569"/>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Content Placeholder 2"/>
          <p:cNvSpPr>
            <a:spLocks noGrp="1"/>
          </p:cNvSpPr>
          <p:nvPr>
            <p:ph idx="1"/>
          </p:nvPr>
        </p:nvSpPr>
        <p:spPr>
          <a:xfrm>
            <a:off x="3562165" y="3491883"/>
            <a:ext cx="2855834" cy="443291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19140000">
            <a:off x="973466" y="3004516"/>
            <a:ext cx="4346070" cy="831085"/>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smtClean="0"/>
              <a:t>Click to edit Master text styles</a:t>
            </a:r>
          </a:p>
        </p:txBody>
      </p:sp>
      <p:sp>
        <p:nvSpPr>
          <p:cNvPr id="5" name="Date Placeholder 4"/>
          <p:cNvSpPr>
            <a:spLocks noGrp="1"/>
          </p:cNvSpPr>
          <p:nvPr>
            <p:ph type="dt" sz="half" idx="10"/>
          </p:nvPr>
        </p:nvSpPr>
        <p:spPr/>
        <p:txBody>
          <a:bodyPr/>
          <a:lstStyle/>
          <a:p>
            <a:fld id="{2DF66AD8-BC4A-4004-9882-414398D930CA}" type="datetimeFigureOut">
              <a:rPr lang="en-US" smtClean="0">
                <a:latin typeface="Franklin Gothic Book"/>
              </a:rPr>
              <a:pPr/>
              <a:t>8/2/17</a:t>
            </a:fld>
            <a:endParaRPr lang="en-US">
              <a:latin typeface="Franklin Gothic Book"/>
            </a:endParaRPr>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a:solidFill>
                <a:srgbClr val="073E87"/>
              </a:solidFill>
              <a:latin typeface="Franklin Gothic Book"/>
            </a:endParaRPr>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B9D2C864-9362-43C7-A136-D9C41D93A96D}" type="slidenum">
              <a:rPr lang="en-US" smtClean="0">
                <a:solidFill>
                  <a:srgbClr val="073E87"/>
                </a:solidFill>
                <a:latin typeface="Franklin Gothic Book"/>
              </a:rPr>
              <a:pPr/>
              <a:t>‹#›</a:t>
            </a:fld>
            <a:endParaRPr lang="en-US">
              <a:solidFill>
                <a:srgbClr val="073E87"/>
              </a:solidFill>
              <a:latin typeface="Franklin Gothic Book"/>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DF66AD8-BC4A-4004-9882-414398D930CA}" type="datetimeFigureOut">
              <a:rPr lang="en-US" smtClean="0">
                <a:latin typeface="Franklin Gothic Book"/>
              </a:rPr>
              <a:pPr/>
              <a:t>8/2/17</a:t>
            </a:fld>
            <a:endParaRPr lang="en-US">
              <a:latin typeface="Franklin Gothic Book"/>
            </a:endParaRPr>
          </a:p>
        </p:txBody>
      </p:sp>
      <p:sp>
        <p:nvSpPr>
          <p:cNvPr id="5" name="Footer Placeholder 4"/>
          <p:cNvSpPr>
            <a:spLocks noGrp="1"/>
          </p:cNvSpPr>
          <p:nvPr>
            <p:ph type="ftr" sz="quarter" idx="11"/>
          </p:nvPr>
        </p:nvSpPr>
        <p:spPr/>
        <p:txBody>
          <a:bodyPr/>
          <a:lstStyle/>
          <a:p>
            <a:endParaRPr lang="en-US">
              <a:latin typeface="Franklin Gothic Book"/>
            </a:endParaRPr>
          </a:p>
        </p:txBody>
      </p:sp>
      <p:sp>
        <p:nvSpPr>
          <p:cNvPr id="6" name="Slide Number Placeholder 5"/>
          <p:cNvSpPr>
            <a:spLocks noGrp="1"/>
          </p:cNvSpPr>
          <p:nvPr>
            <p:ph type="sldNum" sz="quarter" idx="12"/>
          </p:nvPr>
        </p:nvSpPr>
        <p:spPr/>
        <p:txBody>
          <a:bodyPr/>
          <a:lstStyle/>
          <a:p>
            <a:fld id="{B9D2C864-9362-43C7-A136-D9C41D93A96D}" type="slidenum">
              <a:rPr lang="en-US" smtClean="0">
                <a:latin typeface="Franklin Gothic Book"/>
              </a:rPr>
              <a:pPr/>
              <a:t>‹#›</a:t>
            </a:fld>
            <a:endParaRPr lang="en-US">
              <a:latin typeface="Franklin Gothic Book"/>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1521625" y="0"/>
            <a:ext cx="5336381" cy="9144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smtClean="0"/>
              <a:t>Drag picture to placeholder or click icon to add</a:t>
            </a:r>
            <a:endParaRPr lang="en-US" dirty="0"/>
          </a:p>
        </p:txBody>
      </p:sp>
      <p:sp>
        <p:nvSpPr>
          <p:cNvPr id="9" name="Right Triangle 8"/>
          <p:cNvSpPr/>
          <p:nvPr/>
        </p:nvSpPr>
        <p:spPr>
          <a:xfrm>
            <a:off x="1" y="3530600"/>
            <a:ext cx="2678906" cy="561340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latin typeface="Franklin Gothic Book"/>
            </a:endParaRPr>
          </a:p>
        </p:txBody>
      </p:sp>
      <p:sp>
        <p:nvSpPr>
          <p:cNvPr id="10" name="Freeform 9"/>
          <p:cNvSpPr/>
          <p:nvPr/>
        </p:nvSpPr>
        <p:spPr>
          <a:xfrm>
            <a:off x="1" y="6731000"/>
            <a:ext cx="2678906" cy="241300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latin typeface="Franklin Gothic Book"/>
            </a:endParaRPr>
          </a:p>
        </p:txBody>
      </p:sp>
      <p:sp>
        <p:nvSpPr>
          <p:cNvPr id="2" name="Title 1"/>
          <p:cNvSpPr>
            <a:spLocks noGrp="1"/>
          </p:cNvSpPr>
          <p:nvPr>
            <p:ph type="title"/>
          </p:nvPr>
        </p:nvSpPr>
        <p:spPr>
          <a:xfrm rot="19140000">
            <a:off x="503398" y="2290001"/>
            <a:ext cx="4114800" cy="1156592"/>
          </a:xfrm>
        </p:spPr>
        <p:txBody>
          <a:bodyPr anchor="b"/>
          <a:lstStyle>
            <a:lvl1pPr algn="l">
              <a:defRPr sz="2800" b="0">
                <a:latin typeface="+mj-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rot="19140000">
            <a:off x="857616" y="2907372"/>
            <a:ext cx="4572409" cy="987552"/>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DF66AD8-BC4A-4004-9882-414398D930CA}" type="datetimeFigureOut">
              <a:rPr lang="en-US" smtClean="0">
                <a:latin typeface="Franklin Gothic Book"/>
              </a:rPr>
              <a:pPr/>
              <a:t>8/2/17</a:t>
            </a:fld>
            <a:endParaRPr lang="en-US">
              <a:latin typeface="Franklin Gothic Book"/>
            </a:endParaRPr>
          </a:p>
        </p:txBody>
      </p:sp>
      <p:sp>
        <p:nvSpPr>
          <p:cNvPr id="6" name="Footer Placeholder 5"/>
          <p:cNvSpPr>
            <a:spLocks noGrp="1"/>
          </p:cNvSpPr>
          <p:nvPr>
            <p:ph type="ftr" sz="quarter" idx="11"/>
          </p:nvPr>
        </p:nvSpPr>
        <p:spPr/>
        <p:txBody>
          <a:bodyPr/>
          <a:lstStyle/>
          <a:p>
            <a:endParaRPr lang="en-US">
              <a:latin typeface="Franklin Gothic Book"/>
            </a:endParaRPr>
          </a:p>
        </p:txBody>
      </p:sp>
      <p:sp>
        <p:nvSpPr>
          <p:cNvPr id="7" name="Slide Number Placeholder 6"/>
          <p:cNvSpPr>
            <a:spLocks noGrp="1"/>
          </p:cNvSpPr>
          <p:nvPr>
            <p:ph type="sldNum" sz="quarter" idx="12"/>
          </p:nvPr>
        </p:nvSpPr>
        <p:spPr/>
        <p:txBody>
          <a:bodyPr/>
          <a:lstStyle/>
          <a:p>
            <a:fld id="{B9D2C864-9362-43C7-A136-D9C41D93A96D}" type="slidenum">
              <a:rPr lang="en-US" smtClean="0">
                <a:latin typeface="Franklin Gothic Book"/>
              </a:rPr>
              <a:pPr/>
              <a:t>‹#›</a:t>
            </a:fld>
            <a:endParaRPr lang="en-US">
              <a:latin typeface="Franklin Gothic Book"/>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DF66AD8-BC4A-4004-9882-414398D930CA}" type="datetimeFigureOut">
              <a:rPr lang="en-US" smtClean="0">
                <a:latin typeface="Franklin Gothic Book"/>
              </a:rPr>
              <a:pPr/>
              <a:t>8/2/17</a:t>
            </a:fld>
            <a:endParaRPr lang="en-US">
              <a:latin typeface="Franklin Gothic Book"/>
            </a:endParaRPr>
          </a:p>
        </p:txBody>
      </p:sp>
      <p:sp>
        <p:nvSpPr>
          <p:cNvPr id="5" name="Footer Placeholder 4"/>
          <p:cNvSpPr>
            <a:spLocks noGrp="1"/>
          </p:cNvSpPr>
          <p:nvPr>
            <p:ph type="ftr" sz="quarter" idx="11"/>
          </p:nvPr>
        </p:nvSpPr>
        <p:spPr/>
        <p:txBody>
          <a:bodyPr/>
          <a:lstStyle/>
          <a:p>
            <a:endParaRPr lang="en-US">
              <a:latin typeface="Franklin Gothic Book"/>
            </a:endParaRPr>
          </a:p>
        </p:txBody>
      </p:sp>
      <p:sp>
        <p:nvSpPr>
          <p:cNvPr id="6" name="Slide Number Placeholder 5"/>
          <p:cNvSpPr>
            <a:spLocks noGrp="1"/>
          </p:cNvSpPr>
          <p:nvPr>
            <p:ph type="sldNum" sz="quarter" idx="12"/>
          </p:nvPr>
        </p:nvSpPr>
        <p:spPr/>
        <p:txBody>
          <a:bodyPr/>
          <a:lstStyle/>
          <a:p>
            <a:fld id="{B9D2C864-9362-43C7-A136-D9C41D93A96D}" type="slidenum">
              <a:rPr lang="en-US" smtClean="0">
                <a:latin typeface="Franklin Gothic Book"/>
              </a:rPr>
              <a:pPr/>
              <a:t>‹#›</a:t>
            </a:fld>
            <a:endParaRPr lang="en-US">
              <a:latin typeface="Franklin Gothic Book"/>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6237816"/>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342900" y="366185"/>
            <a:ext cx="4514850" cy="623781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DF66AD8-BC4A-4004-9882-414398D930CA}" type="datetimeFigureOut">
              <a:rPr lang="en-US" smtClean="0">
                <a:latin typeface="Franklin Gothic Book"/>
              </a:rPr>
              <a:pPr/>
              <a:t>8/2/17</a:t>
            </a:fld>
            <a:endParaRPr lang="en-US">
              <a:latin typeface="Franklin Gothic Book"/>
            </a:endParaRPr>
          </a:p>
        </p:txBody>
      </p:sp>
      <p:sp>
        <p:nvSpPr>
          <p:cNvPr id="5" name="Footer Placeholder 4"/>
          <p:cNvSpPr>
            <a:spLocks noGrp="1"/>
          </p:cNvSpPr>
          <p:nvPr>
            <p:ph type="ftr" sz="quarter" idx="11"/>
          </p:nvPr>
        </p:nvSpPr>
        <p:spPr/>
        <p:txBody>
          <a:bodyPr/>
          <a:lstStyle/>
          <a:p>
            <a:endParaRPr lang="en-US">
              <a:latin typeface="Franklin Gothic Book"/>
            </a:endParaRPr>
          </a:p>
        </p:txBody>
      </p:sp>
      <p:sp>
        <p:nvSpPr>
          <p:cNvPr id="6" name="Slide Number Placeholder 5"/>
          <p:cNvSpPr>
            <a:spLocks noGrp="1"/>
          </p:cNvSpPr>
          <p:nvPr>
            <p:ph type="sldNum" sz="quarter" idx="12"/>
          </p:nvPr>
        </p:nvSpPr>
        <p:spPr/>
        <p:txBody>
          <a:bodyPr/>
          <a:lstStyle/>
          <a:p>
            <a:fld id="{B9D2C864-9362-43C7-A136-D9C41D93A96D}" type="slidenum">
              <a:rPr lang="en-US" smtClean="0">
                <a:latin typeface="Franklin Gothic Book"/>
              </a:rPr>
              <a:pPr/>
              <a:t>‹#›</a:t>
            </a:fld>
            <a:endParaRPr lang="en-US">
              <a:latin typeface="Franklin Gothic Book"/>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1" y="3530600"/>
            <a:ext cx="2678906" cy="561340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latin typeface="Franklin Gothic Book"/>
            </a:endParaRPr>
          </a:p>
        </p:txBody>
      </p:sp>
      <p:sp>
        <p:nvSpPr>
          <p:cNvPr id="8" name="Freeform 7"/>
          <p:cNvSpPr/>
          <p:nvPr/>
        </p:nvSpPr>
        <p:spPr>
          <a:xfrm>
            <a:off x="-1784" y="-1233"/>
            <a:ext cx="6859785" cy="9145233"/>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latin typeface="Franklin Gothic Book"/>
            </a:endParaRPr>
          </a:p>
        </p:txBody>
      </p:sp>
      <p:sp>
        <p:nvSpPr>
          <p:cNvPr id="2" name="Title 1"/>
          <p:cNvSpPr>
            <a:spLocks noGrp="1"/>
          </p:cNvSpPr>
          <p:nvPr>
            <p:ph type="ctrTitle"/>
          </p:nvPr>
        </p:nvSpPr>
        <p:spPr>
          <a:xfrm rot="19140000">
            <a:off x="612839" y="2307204"/>
            <a:ext cx="4236467" cy="1605741"/>
          </a:xfrm>
        </p:spPr>
        <p:txBody>
          <a:bodyPr bIns="9144" anchor="b"/>
          <a:lstStyle>
            <a:lvl1pPr>
              <a:defRPr sz="3200"/>
            </a:lvl1pPr>
          </a:lstStyle>
          <a:p>
            <a:r>
              <a:rPr lang="en-US" smtClean="0"/>
              <a:t>Click to edit Master title style</a:t>
            </a:r>
            <a:endParaRPr lang="en-US" dirty="0"/>
          </a:p>
        </p:txBody>
      </p:sp>
      <p:sp>
        <p:nvSpPr>
          <p:cNvPr id="3" name="Subtitle 2"/>
          <p:cNvSpPr>
            <a:spLocks noGrp="1"/>
          </p:cNvSpPr>
          <p:nvPr>
            <p:ph type="subTitle" idx="1"/>
          </p:nvPr>
        </p:nvSpPr>
        <p:spPr>
          <a:xfrm rot="19140000">
            <a:off x="909208" y="3294567"/>
            <a:ext cx="4883348" cy="439012"/>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DF66AD8-BC4A-4004-9882-414398D930CA}" type="datetimeFigureOut">
              <a:rPr lang="en-US" smtClean="0">
                <a:latin typeface="Franklin Gothic Book"/>
              </a:rPr>
              <a:pPr/>
              <a:t>8/2/17</a:t>
            </a:fld>
            <a:endParaRPr lang="en-US">
              <a:latin typeface="Franklin Gothic Book"/>
            </a:endParaRPr>
          </a:p>
        </p:txBody>
      </p:sp>
      <p:sp>
        <p:nvSpPr>
          <p:cNvPr id="5" name="Footer Placeholder 4"/>
          <p:cNvSpPr>
            <a:spLocks noGrp="1"/>
          </p:cNvSpPr>
          <p:nvPr>
            <p:ph type="ftr" sz="quarter" idx="11"/>
          </p:nvPr>
        </p:nvSpPr>
        <p:spPr/>
        <p:txBody>
          <a:bodyPr/>
          <a:lstStyle/>
          <a:p>
            <a:endParaRPr lang="en-US">
              <a:latin typeface="Franklin Gothic Book"/>
            </a:endParaRPr>
          </a:p>
        </p:txBody>
      </p:sp>
      <p:sp>
        <p:nvSpPr>
          <p:cNvPr id="6" name="Slide Number Placeholder 5"/>
          <p:cNvSpPr>
            <a:spLocks noGrp="1"/>
          </p:cNvSpPr>
          <p:nvPr>
            <p:ph type="sldNum" sz="quarter" idx="12"/>
          </p:nvPr>
        </p:nvSpPr>
        <p:spPr/>
        <p:txBody>
          <a:bodyPr/>
          <a:lstStyle/>
          <a:p>
            <a:fld id="{B9D2C864-9362-43C7-A136-D9C41D93A96D}" type="slidenum">
              <a:rPr lang="en-US" smtClean="0">
                <a:latin typeface="Franklin Gothic Book"/>
              </a:rPr>
              <a:pPr/>
              <a:t>‹#›</a:t>
            </a:fld>
            <a:endParaRPr lang="en-US">
              <a:latin typeface="Franklin Gothic Book"/>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DF66AD8-BC4A-4004-9882-414398D930CA}" type="datetimeFigureOut">
              <a:rPr lang="en-US" smtClean="0">
                <a:latin typeface="Franklin Gothic Book"/>
              </a:rPr>
              <a:pPr/>
              <a:t>8/2/17</a:t>
            </a:fld>
            <a:endParaRPr lang="en-US">
              <a:latin typeface="Franklin Gothic Book"/>
            </a:endParaRPr>
          </a:p>
        </p:txBody>
      </p:sp>
      <p:sp>
        <p:nvSpPr>
          <p:cNvPr id="5" name="Footer Placeholder 4"/>
          <p:cNvSpPr>
            <a:spLocks noGrp="1"/>
          </p:cNvSpPr>
          <p:nvPr>
            <p:ph type="ftr" sz="quarter" idx="11"/>
          </p:nvPr>
        </p:nvSpPr>
        <p:spPr/>
        <p:txBody>
          <a:bodyPr/>
          <a:lstStyle/>
          <a:p>
            <a:endParaRPr lang="en-US">
              <a:latin typeface="Franklin Gothic Book"/>
            </a:endParaRPr>
          </a:p>
        </p:txBody>
      </p:sp>
      <p:sp>
        <p:nvSpPr>
          <p:cNvPr id="6" name="Slide Number Placeholder 5"/>
          <p:cNvSpPr>
            <a:spLocks noGrp="1"/>
          </p:cNvSpPr>
          <p:nvPr>
            <p:ph type="sldNum" sz="quarter" idx="12"/>
          </p:nvPr>
        </p:nvSpPr>
        <p:spPr/>
        <p:txBody>
          <a:bodyPr/>
          <a:lstStyle/>
          <a:p>
            <a:fld id="{B9D2C864-9362-43C7-A136-D9C41D93A96D}" type="slidenum">
              <a:rPr lang="en-US" smtClean="0">
                <a:latin typeface="Franklin Gothic Book"/>
              </a:rPr>
              <a:pPr/>
              <a:t>‹#›</a:t>
            </a:fld>
            <a:endParaRPr lang="en-US">
              <a:latin typeface="Franklin Gothic Book"/>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1784" y="-1233"/>
            <a:ext cx="6859785" cy="9145233"/>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latin typeface="Franklin Gothic Book"/>
            </a:endParaRPr>
          </a:p>
        </p:txBody>
      </p:sp>
      <p:sp>
        <p:nvSpPr>
          <p:cNvPr id="7" name="Right Triangle 6"/>
          <p:cNvSpPr/>
          <p:nvPr/>
        </p:nvSpPr>
        <p:spPr>
          <a:xfrm>
            <a:off x="1" y="3530600"/>
            <a:ext cx="2678906" cy="561340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latin typeface="Franklin Gothic Book"/>
            </a:endParaRPr>
          </a:p>
        </p:txBody>
      </p:sp>
      <p:sp>
        <p:nvSpPr>
          <p:cNvPr id="2" name="Title 1"/>
          <p:cNvSpPr>
            <a:spLocks noGrp="1"/>
          </p:cNvSpPr>
          <p:nvPr>
            <p:ph type="title"/>
          </p:nvPr>
        </p:nvSpPr>
        <p:spPr>
          <a:xfrm rot="19140000">
            <a:off x="614549" y="2302319"/>
            <a:ext cx="4238244" cy="1610012"/>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Text Placeholder 2"/>
          <p:cNvSpPr>
            <a:spLocks noGrp="1"/>
          </p:cNvSpPr>
          <p:nvPr>
            <p:ph type="body" idx="1"/>
          </p:nvPr>
        </p:nvSpPr>
        <p:spPr>
          <a:xfrm rot="19140000">
            <a:off x="912114" y="3291072"/>
            <a:ext cx="4882896" cy="438912"/>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text styles</a:t>
            </a:r>
          </a:p>
        </p:txBody>
      </p:sp>
      <p:sp>
        <p:nvSpPr>
          <p:cNvPr id="4" name="Date Placeholder 3"/>
          <p:cNvSpPr>
            <a:spLocks noGrp="1"/>
          </p:cNvSpPr>
          <p:nvPr>
            <p:ph type="dt" sz="half" idx="10"/>
          </p:nvPr>
        </p:nvSpPr>
        <p:spPr/>
        <p:txBody>
          <a:bodyPr/>
          <a:lstStyle/>
          <a:p>
            <a:fld id="{2DF66AD8-BC4A-4004-9882-414398D930CA}" type="datetimeFigureOut">
              <a:rPr lang="en-US" smtClean="0">
                <a:latin typeface="Franklin Gothic Book"/>
              </a:rPr>
              <a:pPr/>
              <a:t>8/2/17</a:t>
            </a:fld>
            <a:endParaRPr lang="en-US">
              <a:latin typeface="Franklin Gothic Book"/>
            </a:endParaRPr>
          </a:p>
        </p:txBody>
      </p:sp>
      <p:sp>
        <p:nvSpPr>
          <p:cNvPr id="5" name="Footer Placeholder 4"/>
          <p:cNvSpPr>
            <a:spLocks noGrp="1"/>
          </p:cNvSpPr>
          <p:nvPr>
            <p:ph type="ftr" sz="quarter" idx="11"/>
          </p:nvPr>
        </p:nvSpPr>
        <p:spPr/>
        <p:txBody>
          <a:bodyPr/>
          <a:lstStyle/>
          <a:p>
            <a:endParaRPr lang="en-US">
              <a:latin typeface="Franklin Gothic Book"/>
            </a:endParaRPr>
          </a:p>
        </p:txBody>
      </p:sp>
      <p:sp>
        <p:nvSpPr>
          <p:cNvPr id="6" name="Slide Number Placeholder 5"/>
          <p:cNvSpPr>
            <a:spLocks noGrp="1"/>
          </p:cNvSpPr>
          <p:nvPr>
            <p:ph type="sldNum" sz="quarter" idx="12"/>
          </p:nvPr>
        </p:nvSpPr>
        <p:spPr/>
        <p:txBody>
          <a:bodyPr/>
          <a:lstStyle/>
          <a:p>
            <a:fld id="{B9D2C864-9362-43C7-A136-D9C41D93A96D}" type="slidenum">
              <a:rPr lang="en-US" smtClean="0">
                <a:latin typeface="Franklin Gothic Book"/>
              </a:rPr>
              <a:pPr/>
              <a:t>‹#›</a:t>
            </a:fld>
            <a:endParaRPr lang="en-US">
              <a:latin typeface="Franklin Gothic Book"/>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17220" y="1463040"/>
            <a:ext cx="2400300" cy="494995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525012" y="1463040"/>
            <a:ext cx="2400300" cy="494995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DF66AD8-BC4A-4004-9882-414398D930CA}" type="datetimeFigureOut">
              <a:rPr lang="en-US" smtClean="0">
                <a:latin typeface="Franklin Gothic Book"/>
              </a:rPr>
              <a:pPr/>
              <a:t>8/2/17</a:t>
            </a:fld>
            <a:endParaRPr lang="en-US">
              <a:latin typeface="Franklin Gothic Book"/>
            </a:endParaRPr>
          </a:p>
        </p:txBody>
      </p:sp>
      <p:sp>
        <p:nvSpPr>
          <p:cNvPr id="6" name="Footer Placeholder 5"/>
          <p:cNvSpPr>
            <a:spLocks noGrp="1"/>
          </p:cNvSpPr>
          <p:nvPr>
            <p:ph type="ftr" sz="quarter" idx="11"/>
          </p:nvPr>
        </p:nvSpPr>
        <p:spPr/>
        <p:txBody>
          <a:bodyPr/>
          <a:lstStyle/>
          <a:p>
            <a:endParaRPr lang="en-US">
              <a:latin typeface="Franklin Gothic Book"/>
            </a:endParaRPr>
          </a:p>
        </p:txBody>
      </p:sp>
      <p:sp>
        <p:nvSpPr>
          <p:cNvPr id="7" name="Slide Number Placeholder 6"/>
          <p:cNvSpPr>
            <a:spLocks noGrp="1"/>
          </p:cNvSpPr>
          <p:nvPr>
            <p:ph type="sldNum" sz="quarter" idx="12"/>
          </p:nvPr>
        </p:nvSpPr>
        <p:spPr/>
        <p:txBody>
          <a:bodyPr/>
          <a:lstStyle/>
          <a:p>
            <a:fld id="{B9D2C864-9362-43C7-A136-D9C41D93A96D}" type="slidenum">
              <a:rPr lang="en-US" smtClean="0">
                <a:latin typeface="Franklin Gothic Book"/>
              </a:rPr>
              <a:pPr/>
              <a:t>‹#›</a:t>
            </a:fld>
            <a:endParaRPr lang="en-US">
              <a:latin typeface="Franklin Gothic Book"/>
            </a:endParaRPr>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17220" y="1463040"/>
            <a:ext cx="2400300" cy="73152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4" name="Content Placeholder 3"/>
          <p:cNvSpPr>
            <a:spLocks noGrp="1"/>
          </p:cNvSpPr>
          <p:nvPr>
            <p:ph sz="half" idx="2"/>
          </p:nvPr>
        </p:nvSpPr>
        <p:spPr>
          <a:xfrm>
            <a:off x="614363" y="2269131"/>
            <a:ext cx="2400300" cy="4145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525012" y="1463040"/>
            <a:ext cx="2400300" cy="73152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3525012" y="2269131"/>
            <a:ext cx="2400300" cy="4145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DF66AD8-BC4A-4004-9882-414398D930CA}" type="datetimeFigureOut">
              <a:rPr lang="en-US" smtClean="0">
                <a:latin typeface="Franklin Gothic Book"/>
              </a:rPr>
              <a:pPr/>
              <a:t>8/2/17</a:t>
            </a:fld>
            <a:endParaRPr lang="en-US">
              <a:latin typeface="Franklin Gothic Book"/>
            </a:endParaRPr>
          </a:p>
        </p:txBody>
      </p:sp>
      <p:sp>
        <p:nvSpPr>
          <p:cNvPr id="8" name="Footer Placeholder 7"/>
          <p:cNvSpPr>
            <a:spLocks noGrp="1"/>
          </p:cNvSpPr>
          <p:nvPr>
            <p:ph type="ftr" sz="quarter" idx="11"/>
          </p:nvPr>
        </p:nvSpPr>
        <p:spPr/>
        <p:txBody>
          <a:bodyPr/>
          <a:lstStyle/>
          <a:p>
            <a:endParaRPr lang="en-US">
              <a:latin typeface="Franklin Gothic Book"/>
            </a:endParaRPr>
          </a:p>
        </p:txBody>
      </p:sp>
      <p:sp>
        <p:nvSpPr>
          <p:cNvPr id="9" name="Slide Number Placeholder 8"/>
          <p:cNvSpPr>
            <a:spLocks noGrp="1"/>
          </p:cNvSpPr>
          <p:nvPr>
            <p:ph type="sldNum" sz="quarter" idx="12"/>
          </p:nvPr>
        </p:nvSpPr>
        <p:spPr/>
        <p:txBody>
          <a:bodyPr/>
          <a:lstStyle/>
          <a:p>
            <a:fld id="{B9D2C864-9362-43C7-A136-D9C41D93A96D}" type="slidenum">
              <a:rPr lang="en-US" smtClean="0">
                <a:latin typeface="Franklin Gothic Book"/>
              </a:rPr>
              <a:pPr/>
              <a:t>‹#›</a:t>
            </a:fld>
            <a:endParaRPr lang="en-US">
              <a:latin typeface="Franklin Gothic Book"/>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DF66AD8-BC4A-4004-9882-414398D930CA}" type="datetimeFigureOut">
              <a:rPr lang="en-US" smtClean="0">
                <a:latin typeface="Franklin Gothic Book"/>
              </a:rPr>
              <a:pPr/>
              <a:t>8/2/17</a:t>
            </a:fld>
            <a:endParaRPr lang="en-US">
              <a:latin typeface="Franklin Gothic Book"/>
            </a:endParaRPr>
          </a:p>
        </p:txBody>
      </p:sp>
      <p:sp>
        <p:nvSpPr>
          <p:cNvPr id="4" name="Footer Placeholder 3"/>
          <p:cNvSpPr>
            <a:spLocks noGrp="1"/>
          </p:cNvSpPr>
          <p:nvPr>
            <p:ph type="ftr" sz="quarter" idx="11"/>
          </p:nvPr>
        </p:nvSpPr>
        <p:spPr/>
        <p:txBody>
          <a:bodyPr/>
          <a:lstStyle/>
          <a:p>
            <a:endParaRPr lang="en-US">
              <a:latin typeface="Franklin Gothic Book"/>
            </a:endParaRPr>
          </a:p>
        </p:txBody>
      </p:sp>
      <p:sp>
        <p:nvSpPr>
          <p:cNvPr id="5" name="Slide Number Placeholder 4"/>
          <p:cNvSpPr>
            <a:spLocks noGrp="1"/>
          </p:cNvSpPr>
          <p:nvPr>
            <p:ph type="sldNum" sz="quarter" idx="12"/>
          </p:nvPr>
        </p:nvSpPr>
        <p:spPr/>
        <p:txBody>
          <a:bodyPr/>
          <a:lstStyle/>
          <a:p>
            <a:fld id="{B9D2C864-9362-43C7-A136-D9C41D93A96D}" type="slidenum">
              <a:rPr lang="en-US" smtClean="0">
                <a:latin typeface="Franklin Gothic Book"/>
              </a:rPr>
              <a:pPr/>
              <a:t>‹#›</a:t>
            </a:fld>
            <a:endParaRPr lang="en-US">
              <a:latin typeface="Franklin Gothic Book"/>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F66AD8-BC4A-4004-9882-414398D930CA}" type="datetimeFigureOut">
              <a:rPr lang="en-US" smtClean="0">
                <a:latin typeface="Franklin Gothic Book"/>
              </a:rPr>
              <a:pPr/>
              <a:t>8/2/17</a:t>
            </a:fld>
            <a:endParaRPr lang="en-US">
              <a:latin typeface="Franklin Gothic Book"/>
            </a:endParaRPr>
          </a:p>
        </p:txBody>
      </p:sp>
      <p:sp>
        <p:nvSpPr>
          <p:cNvPr id="3" name="Footer Placeholder 2"/>
          <p:cNvSpPr>
            <a:spLocks noGrp="1"/>
          </p:cNvSpPr>
          <p:nvPr>
            <p:ph type="ftr" sz="quarter" idx="11"/>
          </p:nvPr>
        </p:nvSpPr>
        <p:spPr/>
        <p:txBody>
          <a:bodyPr/>
          <a:lstStyle/>
          <a:p>
            <a:endParaRPr lang="en-US">
              <a:latin typeface="Franklin Gothic Book"/>
            </a:endParaRPr>
          </a:p>
        </p:txBody>
      </p:sp>
      <p:sp>
        <p:nvSpPr>
          <p:cNvPr id="4" name="Slide Number Placeholder 3"/>
          <p:cNvSpPr>
            <a:spLocks noGrp="1"/>
          </p:cNvSpPr>
          <p:nvPr>
            <p:ph type="sldNum" sz="quarter" idx="12"/>
          </p:nvPr>
        </p:nvSpPr>
        <p:spPr/>
        <p:txBody>
          <a:bodyPr/>
          <a:lstStyle/>
          <a:p>
            <a:fld id="{B9D2C864-9362-43C7-A136-D9C41D93A96D}" type="slidenum">
              <a:rPr lang="en-US" smtClean="0">
                <a:latin typeface="Franklin Gothic Book"/>
              </a:rPr>
              <a:pPr/>
              <a:t>‹#›</a:t>
            </a:fld>
            <a:endParaRPr lang="en-US">
              <a:latin typeface="Franklin Gothic Book"/>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1784" y="-1233"/>
            <a:ext cx="6859785" cy="9145233"/>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latin typeface="Franklin Gothic Book"/>
            </a:endParaRPr>
          </a:p>
        </p:txBody>
      </p:sp>
      <p:sp>
        <p:nvSpPr>
          <p:cNvPr id="7" name="Right Triangle 6"/>
          <p:cNvSpPr/>
          <p:nvPr/>
        </p:nvSpPr>
        <p:spPr>
          <a:xfrm>
            <a:off x="1" y="3530600"/>
            <a:ext cx="2678906" cy="561340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latin typeface="Franklin Gothic Book"/>
            </a:endParaRPr>
          </a:p>
        </p:txBody>
      </p:sp>
      <p:sp>
        <p:nvSpPr>
          <p:cNvPr id="2" name="Title 1"/>
          <p:cNvSpPr>
            <a:spLocks noGrp="1"/>
          </p:cNvSpPr>
          <p:nvPr>
            <p:ph type="title"/>
          </p:nvPr>
        </p:nvSpPr>
        <p:spPr>
          <a:xfrm rot="19140000">
            <a:off x="614549" y="2302319"/>
            <a:ext cx="4238244" cy="1610012"/>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Text Placeholder 2"/>
          <p:cNvSpPr>
            <a:spLocks noGrp="1"/>
          </p:cNvSpPr>
          <p:nvPr>
            <p:ph type="body" idx="1"/>
          </p:nvPr>
        </p:nvSpPr>
        <p:spPr>
          <a:xfrm rot="19140000">
            <a:off x="912114" y="3291072"/>
            <a:ext cx="4882896" cy="438912"/>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text styles</a:t>
            </a:r>
          </a:p>
        </p:txBody>
      </p:sp>
      <p:sp>
        <p:nvSpPr>
          <p:cNvPr id="4" name="Date Placeholder 3"/>
          <p:cNvSpPr>
            <a:spLocks noGrp="1"/>
          </p:cNvSpPr>
          <p:nvPr>
            <p:ph type="dt" sz="half" idx="10"/>
          </p:nvPr>
        </p:nvSpPr>
        <p:spPr/>
        <p:txBody>
          <a:bodyPr/>
          <a:lstStyle/>
          <a:p>
            <a:fld id="{2DF66AD8-BC4A-4004-9882-414398D930CA}" type="datetimeFigureOut">
              <a:rPr lang="en-US" smtClean="0">
                <a:latin typeface="Franklin Gothic Book"/>
              </a:rPr>
              <a:pPr/>
              <a:t>8/2/17</a:t>
            </a:fld>
            <a:endParaRPr lang="en-US">
              <a:latin typeface="Franklin Gothic Book"/>
            </a:endParaRPr>
          </a:p>
        </p:txBody>
      </p:sp>
      <p:sp>
        <p:nvSpPr>
          <p:cNvPr id="5" name="Footer Placeholder 4"/>
          <p:cNvSpPr>
            <a:spLocks noGrp="1"/>
          </p:cNvSpPr>
          <p:nvPr>
            <p:ph type="ftr" sz="quarter" idx="11"/>
          </p:nvPr>
        </p:nvSpPr>
        <p:spPr/>
        <p:txBody>
          <a:bodyPr/>
          <a:lstStyle/>
          <a:p>
            <a:endParaRPr lang="en-US">
              <a:latin typeface="Franklin Gothic Book"/>
            </a:endParaRPr>
          </a:p>
        </p:txBody>
      </p:sp>
      <p:sp>
        <p:nvSpPr>
          <p:cNvPr id="6" name="Slide Number Placeholder 5"/>
          <p:cNvSpPr>
            <a:spLocks noGrp="1"/>
          </p:cNvSpPr>
          <p:nvPr>
            <p:ph type="sldNum" sz="quarter" idx="12"/>
          </p:nvPr>
        </p:nvSpPr>
        <p:spPr/>
        <p:txBody>
          <a:bodyPr/>
          <a:lstStyle/>
          <a:p>
            <a:fld id="{B9D2C864-9362-43C7-A136-D9C41D93A96D}" type="slidenum">
              <a:rPr lang="en-US" smtClean="0">
                <a:latin typeface="Franklin Gothic Book"/>
              </a:rPr>
              <a:pPr/>
              <a:t>‹#›</a:t>
            </a:fld>
            <a:endParaRPr lang="en-US">
              <a:latin typeface="Franklin Gothic Book"/>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1" y="3530600"/>
            <a:ext cx="2678906" cy="561340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latin typeface="Franklin Gothic Book"/>
            </a:endParaRPr>
          </a:p>
        </p:txBody>
      </p:sp>
      <p:sp>
        <p:nvSpPr>
          <p:cNvPr id="18" name="Right Triangle 17"/>
          <p:cNvSpPr/>
          <p:nvPr/>
        </p:nvSpPr>
        <p:spPr>
          <a:xfrm rot="5400000">
            <a:off x="-1675208" y="1675212"/>
            <a:ext cx="9144000" cy="5793584"/>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latin typeface="Franklin Gothic Book"/>
            </a:endParaRPr>
          </a:p>
        </p:txBody>
      </p:sp>
      <p:sp>
        <p:nvSpPr>
          <p:cNvPr id="2" name="Title 1"/>
          <p:cNvSpPr>
            <a:spLocks noGrp="1"/>
          </p:cNvSpPr>
          <p:nvPr>
            <p:ph type="title"/>
          </p:nvPr>
        </p:nvSpPr>
        <p:spPr>
          <a:xfrm rot="19140000">
            <a:off x="588698" y="2101477"/>
            <a:ext cx="3909060" cy="1452569"/>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Content Placeholder 2"/>
          <p:cNvSpPr>
            <a:spLocks noGrp="1"/>
          </p:cNvSpPr>
          <p:nvPr>
            <p:ph idx="1"/>
          </p:nvPr>
        </p:nvSpPr>
        <p:spPr>
          <a:xfrm>
            <a:off x="3562165" y="3491883"/>
            <a:ext cx="2855834" cy="443291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19140000">
            <a:off x="973466" y="3004516"/>
            <a:ext cx="4346070" cy="831085"/>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smtClean="0"/>
              <a:t>Click to edit Master text styles</a:t>
            </a:r>
          </a:p>
        </p:txBody>
      </p:sp>
      <p:sp>
        <p:nvSpPr>
          <p:cNvPr id="5" name="Date Placeholder 4"/>
          <p:cNvSpPr>
            <a:spLocks noGrp="1"/>
          </p:cNvSpPr>
          <p:nvPr>
            <p:ph type="dt" sz="half" idx="10"/>
          </p:nvPr>
        </p:nvSpPr>
        <p:spPr/>
        <p:txBody>
          <a:bodyPr/>
          <a:lstStyle/>
          <a:p>
            <a:fld id="{2DF66AD8-BC4A-4004-9882-414398D930CA}" type="datetimeFigureOut">
              <a:rPr lang="en-US" smtClean="0">
                <a:latin typeface="Franklin Gothic Book"/>
              </a:rPr>
              <a:pPr/>
              <a:t>8/2/17</a:t>
            </a:fld>
            <a:endParaRPr lang="en-US">
              <a:latin typeface="Franklin Gothic Book"/>
            </a:endParaRPr>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a:solidFill>
                <a:srgbClr val="073E87"/>
              </a:solidFill>
              <a:latin typeface="Franklin Gothic Book"/>
            </a:endParaRPr>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B9D2C864-9362-43C7-A136-D9C41D93A96D}" type="slidenum">
              <a:rPr lang="en-US" smtClean="0">
                <a:solidFill>
                  <a:srgbClr val="073E87"/>
                </a:solidFill>
                <a:latin typeface="Franklin Gothic Book"/>
              </a:rPr>
              <a:pPr/>
              <a:t>‹#›</a:t>
            </a:fld>
            <a:endParaRPr lang="en-US">
              <a:solidFill>
                <a:srgbClr val="073E87"/>
              </a:solidFill>
              <a:latin typeface="Franklin Gothic Book"/>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1521623" y="0"/>
            <a:ext cx="5336381" cy="9144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smtClean="0"/>
              <a:t>Drag picture to placeholder or click icon to add</a:t>
            </a:r>
            <a:endParaRPr lang="en-US" dirty="0"/>
          </a:p>
        </p:txBody>
      </p:sp>
      <p:sp>
        <p:nvSpPr>
          <p:cNvPr id="9" name="Right Triangle 8"/>
          <p:cNvSpPr/>
          <p:nvPr/>
        </p:nvSpPr>
        <p:spPr>
          <a:xfrm>
            <a:off x="1" y="3530600"/>
            <a:ext cx="2678906" cy="561340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latin typeface="Franklin Gothic Book"/>
            </a:endParaRPr>
          </a:p>
        </p:txBody>
      </p:sp>
      <p:sp>
        <p:nvSpPr>
          <p:cNvPr id="10" name="Freeform 9"/>
          <p:cNvSpPr/>
          <p:nvPr/>
        </p:nvSpPr>
        <p:spPr>
          <a:xfrm>
            <a:off x="1" y="6731000"/>
            <a:ext cx="2678906" cy="241300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latin typeface="Franklin Gothic Book"/>
            </a:endParaRPr>
          </a:p>
        </p:txBody>
      </p:sp>
      <p:sp>
        <p:nvSpPr>
          <p:cNvPr id="2" name="Title 1"/>
          <p:cNvSpPr>
            <a:spLocks noGrp="1"/>
          </p:cNvSpPr>
          <p:nvPr>
            <p:ph type="title"/>
          </p:nvPr>
        </p:nvSpPr>
        <p:spPr>
          <a:xfrm rot="19140000">
            <a:off x="503398" y="2290001"/>
            <a:ext cx="4114800" cy="1156592"/>
          </a:xfrm>
        </p:spPr>
        <p:txBody>
          <a:bodyPr anchor="b"/>
          <a:lstStyle>
            <a:lvl1pPr algn="l">
              <a:defRPr sz="2800" b="0">
                <a:latin typeface="+mj-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rot="19140000">
            <a:off x="857614" y="2907372"/>
            <a:ext cx="4572409" cy="987552"/>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DF66AD8-BC4A-4004-9882-414398D930CA}" type="datetimeFigureOut">
              <a:rPr lang="en-US" smtClean="0">
                <a:latin typeface="Franklin Gothic Book"/>
              </a:rPr>
              <a:pPr/>
              <a:t>8/2/17</a:t>
            </a:fld>
            <a:endParaRPr lang="en-US">
              <a:latin typeface="Franklin Gothic Book"/>
            </a:endParaRPr>
          </a:p>
        </p:txBody>
      </p:sp>
      <p:sp>
        <p:nvSpPr>
          <p:cNvPr id="6" name="Footer Placeholder 5"/>
          <p:cNvSpPr>
            <a:spLocks noGrp="1"/>
          </p:cNvSpPr>
          <p:nvPr>
            <p:ph type="ftr" sz="quarter" idx="11"/>
          </p:nvPr>
        </p:nvSpPr>
        <p:spPr/>
        <p:txBody>
          <a:bodyPr/>
          <a:lstStyle/>
          <a:p>
            <a:endParaRPr lang="en-US">
              <a:latin typeface="Franklin Gothic Book"/>
            </a:endParaRPr>
          </a:p>
        </p:txBody>
      </p:sp>
      <p:sp>
        <p:nvSpPr>
          <p:cNvPr id="7" name="Slide Number Placeholder 6"/>
          <p:cNvSpPr>
            <a:spLocks noGrp="1"/>
          </p:cNvSpPr>
          <p:nvPr>
            <p:ph type="sldNum" sz="quarter" idx="12"/>
          </p:nvPr>
        </p:nvSpPr>
        <p:spPr/>
        <p:txBody>
          <a:bodyPr/>
          <a:lstStyle/>
          <a:p>
            <a:fld id="{B9D2C864-9362-43C7-A136-D9C41D93A96D}" type="slidenum">
              <a:rPr lang="en-US" smtClean="0">
                <a:latin typeface="Franklin Gothic Book"/>
              </a:rPr>
              <a:pPr/>
              <a:t>‹#›</a:t>
            </a:fld>
            <a:endParaRPr lang="en-US">
              <a:latin typeface="Franklin Gothic Book"/>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DF66AD8-BC4A-4004-9882-414398D930CA}" type="datetimeFigureOut">
              <a:rPr lang="en-US" smtClean="0">
                <a:latin typeface="Franklin Gothic Book"/>
              </a:rPr>
              <a:pPr/>
              <a:t>8/2/17</a:t>
            </a:fld>
            <a:endParaRPr lang="en-US">
              <a:latin typeface="Franklin Gothic Book"/>
            </a:endParaRPr>
          </a:p>
        </p:txBody>
      </p:sp>
      <p:sp>
        <p:nvSpPr>
          <p:cNvPr id="5" name="Footer Placeholder 4"/>
          <p:cNvSpPr>
            <a:spLocks noGrp="1"/>
          </p:cNvSpPr>
          <p:nvPr>
            <p:ph type="ftr" sz="quarter" idx="11"/>
          </p:nvPr>
        </p:nvSpPr>
        <p:spPr/>
        <p:txBody>
          <a:bodyPr/>
          <a:lstStyle/>
          <a:p>
            <a:endParaRPr lang="en-US">
              <a:latin typeface="Franklin Gothic Book"/>
            </a:endParaRPr>
          </a:p>
        </p:txBody>
      </p:sp>
      <p:sp>
        <p:nvSpPr>
          <p:cNvPr id="6" name="Slide Number Placeholder 5"/>
          <p:cNvSpPr>
            <a:spLocks noGrp="1"/>
          </p:cNvSpPr>
          <p:nvPr>
            <p:ph type="sldNum" sz="quarter" idx="12"/>
          </p:nvPr>
        </p:nvSpPr>
        <p:spPr/>
        <p:txBody>
          <a:bodyPr/>
          <a:lstStyle/>
          <a:p>
            <a:fld id="{B9D2C864-9362-43C7-A136-D9C41D93A96D}" type="slidenum">
              <a:rPr lang="en-US" smtClean="0">
                <a:latin typeface="Franklin Gothic Book"/>
              </a:rPr>
              <a:pPr/>
              <a:t>‹#›</a:t>
            </a:fld>
            <a:endParaRPr lang="en-US">
              <a:latin typeface="Franklin Gothic Book"/>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6237816"/>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342900" y="366185"/>
            <a:ext cx="4514850" cy="623781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DF66AD8-BC4A-4004-9882-414398D930CA}" type="datetimeFigureOut">
              <a:rPr lang="en-US" smtClean="0">
                <a:latin typeface="Franklin Gothic Book"/>
              </a:rPr>
              <a:pPr/>
              <a:t>8/2/17</a:t>
            </a:fld>
            <a:endParaRPr lang="en-US">
              <a:latin typeface="Franklin Gothic Book"/>
            </a:endParaRPr>
          </a:p>
        </p:txBody>
      </p:sp>
      <p:sp>
        <p:nvSpPr>
          <p:cNvPr id="5" name="Footer Placeholder 4"/>
          <p:cNvSpPr>
            <a:spLocks noGrp="1"/>
          </p:cNvSpPr>
          <p:nvPr>
            <p:ph type="ftr" sz="quarter" idx="11"/>
          </p:nvPr>
        </p:nvSpPr>
        <p:spPr/>
        <p:txBody>
          <a:bodyPr/>
          <a:lstStyle/>
          <a:p>
            <a:endParaRPr lang="en-US">
              <a:latin typeface="Franklin Gothic Book"/>
            </a:endParaRPr>
          </a:p>
        </p:txBody>
      </p:sp>
      <p:sp>
        <p:nvSpPr>
          <p:cNvPr id="6" name="Slide Number Placeholder 5"/>
          <p:cNvSpPr>
            <a:spLocks noGrp="1"/>
          </p:cNvSpPr>
          <p:nvPr>
            <p:ph type="sldNum" sz="quarter" idx="12"/>
          </p:nvPr>
        </p:nvSpPr>
        <p:spPr/>
        <p:txBody>
          <a:bodyPr/>
          <a:lstStyle/>
          <a:p>
            <a:fld id="{B9D2C864-9362-43C7-A136-D9C41D93A96D}" type="slidenum">
              <a:rPr lang="en-US" smtClean="0">
                <a:latin typeface="Franklin Gothic Book"/>
              </a:rPr>
              <a:pPr/>
              <a:t>‹#›</a:t>
            </a:fld>
            <a:endParaRPr lang="en-US">
              <a:latin typeface="Franklin Gothic Book"/>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17220" y="1463040"/>
            <a:ext cx="2400300" cy="494995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525012" y="1463040"/>
            <a:ext cx="2400300" cy="494995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DF66AD8-BC4A-4004-9882-414398D930CA}" type="datetimeFigureOut">
              <a:rPr lang="en-US" smtClean="0">
                <a:latin typeface="Franklin Gothic Book"/>
              </a:rPr>
              <a:pPr/>
              <a:t>8/2/17</a:t>
            </a:fld>
            <a:endParaRPr lang="en-US">
              <a:latin typeface="Franklin Gothic Book"/>
            </a:endParaRPr>
          </a:p>
        </p:txBody>
      </p:sp>
      <p:sp>
        <p:nvSpPr>
          <p:cNvPr id="6" name="Footer Placeholder 5"/>
          <p:cNvSpPr>
            <a:spLocks noGrp="1"/>
          </p:cNvSpPr>
          <p:nvPr>
            <p:ph type="ftr" sz="quarter" idx="11"/>
          </p:nvPr>
        </p:nvSpPr>
        <p:spPr/>
        <p:txBody>
          <a:bodyPr/>
          <a:lstStyle/>
          <a:p>
            <a:endParaRPr lang="en-US">
              <a:latin typeface="Franklin Gothic Book"/>
            </a:endParaRPr>
          </a:p>
        </p:txBody>
      </p:sp>
      <p:sp>
        <p:nvSpPr>
          <p:cNvPr id="7" name="Slide Number Placeholder 6"/>
          <p:cNvSpPr>
            <a:spLocks noGrp="1"/>
          </p:cNvSpPr>
          <p:nvPr>
            <p:ph type="sldNum" sz="quarter" idx="12"/>
          </p:nvPr>
        </p:nvSpPr>
        <p:spPr/>
        <p:txBody>
          <a:bodyPr/>
          <a:lstStyle/>
          <a:p>
            <a:fld id="{B9D2C864-9362-43C7-A136-D9C41D93A96D}" type="slidenum">
              <a:rPr lang="en-US" smtClean="0">
                <a:latin typeface="Franklin Gothic Book"/>
              </a:rPr>
              <a:pPr/>
              <a:t>‹#›</a:t>
            </a:fld>
            <a:endParaRPr lang="en-US">
              <a:latin typeface="Franklin Gothic Book"/>
            </a:endParaRPr>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17220" y="1463040"/>
            <a:ext cx="2400300" cy="73152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4" name="Content Placeholder 3"/>
          <p:cNvSpPr>
            <a:spLocks noGrp="1"/>
          </p:cNvSpPr>
          <p:nvPr>
            <p:ph sz="half" idx="2"/>
          </p:nvPr>
        </p:nvSpPr>
        <p:spPr>
          <a:xfrm>
            <a:off x="614363" y="2269131"/>
            <a:ext cx="2400300" cy="4145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525012" y="1463040"/>
            <a:ext cx="2400300" cy="73152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3525012" y="2269131"/>
            <a:ext cx="2400300" cy="4145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DF66AD8-BC4A-4004-9882-414398D930CA}" type="datetimeFigureOut">
              <a:rPr lang="en-US" smtClean="0">
                <a:latin typeface="Franklin Gothic Book"/>
              </a:rPr>
              <a:pPr/>
              <a:t>8/2/17</a:t>
            </a:fld>
            <a:endParaRPr lang="en-US">
              <a:latin typeface="Franklin Gothic Book"/>
            </a:endParaRPr>
          </a:p>
        </p:txBody>
      </p:sp>
      <p:sp>
        <p:nvSpPr>
          <p:cNvPr id="8" name="Footer Placeholder 7"/>
          <p:cNvSpPr>
            <a:spLocks noGrp="1"/>
          </p:cNvSpPr>
          <p:nvPr>
            <p:ph type="ftr" sz="quarter" idx="11"/>
          </p:nvPr>
        </p:nvSpPr>
        <p:spPr/>
        <p:txBody>
          <a:bodyPr/>
          <a:lstStyle/>
          <a:p>
            <a:endParaRPr lang="en-US">
              <a:latin typeface="Franklin Gothic Book"/>
            </a:endParaRPr>
          </a:p>
        </p:txBody>
      </p:sp>
      <p:sp>
        <p:nvSpPr>
          <p:cNvPr id="9" name="Slide Number Placeholder 8"/>
          <p:cNvSpPr>
            <a:spLocks noGrp="1"/>
          </p:cNvSpPr>
          <p:nvPr>
            <p:ph type="sldNum" sz="quarter" idx="12"/>
          </p:nvPr>
        </p:nvSpPr>
        <p:spPr/>
        <p:txBody>
          <a:bodyPr/>
          <a:lstStyle/>
          <a:p>
            <a:fld id="{B9D2C864-9362-43C7-A136-D9C41D93A96D}" type="slidenum">
              <a:rPr lang="en-US" smtClean="0">
                <a:latin typeface="Franklin Gothic Book"/>
              </a:rPr>
              <a:pPr/>
              <a:t>‹#›</a:t>
            </a:fld>
            <a:endParaRPr lang="en-US">
              <a:latin typeface="Franklin Gothic Book"/>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DF66AD8-BC4A-4004-9882-414398D930CA}" type="datetimeFigureOut">
              <a:rPr lang="en-US" smtClean="0">
                <a:latin typeface="Franklin Gothic Book"/>
              </a:rPr>
              <a:pPr/>
              <a:t>8/2/17</a:t>
            </a:fld>
            <a:endParaRPr lang="en-US">
              <a:latin typeface="Franklin Gothic Book"/>
            </a:endParaRPr>
          </a:p>
        </p:txBody>
      </p:sp>
      <p:sp>
        <p:nvSpPr>
          <p:cNvPr id="4" name="Footer Placeholder 3"/>
          <p:cNvSpPr>
            <a:spLocks noGrp="1"/>
          </p:cNvSpPr>
          <p:nvPr>
            <p:ph type="ftr" sz="quarter" idx="11"/>
          </p:nvPr>
        </p:nvSpPr>
        <p:spPr/>
        <p:txBody>
          <a:bodyPr/>
          <a:lstStyle/>
          <a:p>
            <a:endParaRPr lang="en-US">
              <a:latin typeface="Franklin Gothic Book"/>
            </a:endParaRPr>
          </a:p>
        </p:txBody>
      </p:sp>
      <p:sp>
        <p:nvSpPr>
          <p:cNvPr id="5" name="Slide Number Placeholder 4"/>
          <p:cNvSpPr>
            <a:spLocks noGrp="1"/>
          </p:cNvSpPr>
          <p:nvPr>
            <p:ph type="sldNum" sz="quarter" idx="12"/>
          </p:nvPr>
        </p:nvSpPr>
        <p:spPr/>
        <p:txBody>
          <a:bodyPr/>
          <a:lstStyle/>
          <a:p>
            <a:fld id="{B9D2C864-9362-43C7-A136-D9C41D93A96D}" type="slidenum">
              <a:rPr lang="en-US" smtClean="0">
                <a:latin typeface="Franklin Gothic Book"/>
              </a:rPr>
              <a:pPr/>
              <a:t>‹#›</a:t>
            </a:fld>
            <a:endParaRPr lang="en-US">
              <a:latin typeface="Franklin Gothic Book"/>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F66AD8-BC4A-4004-9882-414398D930CA}" type="datetimeFigureOut">
              <a:rPr lang="en-US" smtClean="0">
                <a:latin typeface="Franklin Gothic Book"/>
              </a:rPr>
              <a:pPr/>
              <a:t>8/2/17</a:t>
            </a:fld>
            <a:endParaRPr lang="en-US">
              <a:latin typeface="Franklin Gothic Book"/>
            </a:endParaRPr>
          </a:p>
        </p:txBody>
      </p:sp>
      <p:sp>
        <p:nvSpPr>
          <p:cNvPr id="3" name="Footer Placeholder 2"/>
          <p:cNvSpPr>
            <a:spLocks noGrp="1"/>
          </p:cNvSpPr>
          <p:nvPr>
            <p:ph type="ftr" sz="quarter" idx="11"/>
          </p:nvPr>
        </p:nvSpPr>
        <p:spPr/>
        <p:txBody>
          <a:bodyPr/>
          <a:lstStyle/>
          <a:p>
            <a:endParaRPr lang="en-US">
              <a:latin typeface="Franklin Gothic Book"/>
            </a:endParaRPr>
          </a:p>
        </p:txBody>
      </p:sp>
      <p:sp>
        <p:nvSpPr>
          <p:cNvPr id="4" name="Slide Number Placeholder 3"/>
          <p:cNvSpPr>
            <a:spLocks noGrp="1"/>
          </p:cNvSpPr>
          <p:nvPr>
            <p:ph type="sldNum" sz="quarter" idx="12"/>
          </p:nvPr>
        </p:nvSpPr>
        <p:spPr/>
        <p:txBody>
          <a:bodyPr/>
          <a:lstStyle/>
          <a:p>
            <a:fld id="{B9D2C864-9362-43C7-A136-D9C41D93A96D}" type="slidenum">
              <a:rPr lang="en-US" smtClean="0">
                <a:latin typeface="Franklin Gothic Book"/>
              </a:rPr>
              <a:pPr/>
              <a:t>‹#›</a:t>
            </a:fld>
            <a:endParaRPr lang="en-US">
              <a:latin typeface="Franklin Gothic Book"/>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1" y="3530600"/>
            <a:ext cx="2678906" cy="561340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latin typeface="Franklin Gothic Book"/>
            </a:endParaRPr>
          </a:p>
        </p:txBody>
      </p:sp>
      <p:sp>
        <p:nvSpPr>
          <p:cNvPr id="18" name="Right Triangle 17"/>
          <p:cNvSpPr/>
          <p:nvPr/>
        </p:nvSpPr>
        <p:spPr>
          <a:xfrm rot="5400000">
            <a:off x="-1675208" y="1675212"/>
            <a:ext cx="9144000" cy="5793584"/>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latin typeface="Franklin Gothic Book"/>
            </a:endParaRPr>
          </a:p>
        </p:txBody>
      </p:sp>
      <p:sp>
        <p:nvSpPr>
          <p:cNvPr id="2" name="Title 1"/>
          <p:cNvSpPr>
            <a:spLocks noGrp="1"/>
          </p:cNvSpPr>
          <p:nvPr>
            <p:ph type="title"/>
          </p:nvPr>
        </p:nvSpPr>
        <p:spPr>
          <a:xfrm rot="19140000">
            <a:off x="588698" y="2101481"/>
            <a:ext cx="3909060" cy="1452569"/>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Content Placeholder 2"/>
          <p:cNvSpPr>
            <a:spLocks noGrp="1"/>
          </p:cNvSpPr>
          <p:nvPr>
            <p:ph idx="1"/>
          </p:nvPr>
        </p:nvSpPr>
        <p:spPr>
          <a:xfrm>
            <a:off x="3562165" y="3491883"/>
            <a:ext cx="2855834" cy="443291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19140000">
            <a:off x="973466" y="3004516"/>
            <a:ext cx="4346070" cy="831085"/>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smtClean="0"/>
              <a:t>Click to edit Master text styles</a:t>
            </a:r>
          </a:p>
        </p:txBody>
      </p:sp>
      <p:sp>
        <p:nvSpPr>
          <p:cNvPr id="5" name="Date Placeholder 4"/>
          <p:cNvSpPr>
            <a:spLocks noGrp="1"/>
          </p:cNvSpPr>
          <p:nvPr>
            <p:ph type="dt" sz="half" idx="10"/>
          </p:nvPr>
        </p:nvSpPr>
        <p:spPr/>
        <p:txBody>
          <a:bodyPr/>
          <a:lstStyle/>
          <a:p>
            <a:fld id="{2DF66AD8-BC4A-4004-9882-414398D930CA}" type="datetimeFigureOut">
              <a:rPr lang="en-US" smtClean="0">
                <a:latin typeface="Franklin Gothic Book"/>
              </a:rPr>
              <a:pPr/>
              <a:t>8/2/17</a:t>
            </a:fld>
            <a:endParaRPr lang="en-US">
              <a:latin typeface="Franklin Gothic Book"/>
            </a:endParaRPr>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a:solidFill>
                <a:srgbClr val="073E87"/>
              </a:solidFill>
              <a:latin typeface="Franklin Gothic Book"/>
            </a:endParaRPr>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B9D2C864-9362-43C7-A136-D9C41D93A96D}" type="slidenum">
              <a:rPr lang="en-US" smtClean="0">
                <a:solidFill>
                  <a:srgbClr val="073E87"/>
                </a:solidFill>
                <a:latin typeface="Franklin Gothic Book"/>
              </a:rPr>
              <a:pPr/>
              <a:t>‹#›</a:t>
            </a:fld>
            <a:endParaRPr lang="en-US">
              <a:solidFill>
                <a:srgbClr val="073E87"/>
              </a:solidFill>
              <a:latin typeface="Franklin Gothic Book"/>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1521626" y="0"/>
            <a:ext cx="5336381" cy="9144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smtClean="0"/>
              <a:t>Drag picture to placeholder or click icon to add</a:t>
            </a:r>
            <a:endParaRPr lang="en-US" dirty="0"/>
          </a:p>
        </p:txBody>
      </p:sp>
      <p:sp>
        <p:nvSpPr>
          <p:cNvPr id="9" name="Right Triangle 8"/>
          <p:cNvSpPr/>
          <p:nvPr/>
        </p:nvSpPr>
        <p:spPr>
          <a:xfrm>
            <a:off x="1" y="3530600"/>
            <a:ext cx="2678906" cy="561340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latin typeface="Franklin Gothic Book"/>
            </a:endParaRPr>
          </a:p>
        </p:txBody>
      </p:sp>
      <p:sp>
        <p:nvSpPr>
          <p:cNvPr id="10" name="Freeform 9"/>
          <p:cNvSpPr/>
          <p:nvPr/>
        </p:nvSpPr>
        <p:spPr>
          <a:xfrm>
            <a:off x="1" y="6731000"/>
            <a:ext cx="2678906" cy="241300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latin typeface="Franklin Gothic Book"/>
            </a:endParaRPr>
          </a:p>
        </p:txBody>
      </p:sp>
      <p:sp>
        <p:nvSpPr>
          <p:cNvPr id="2" name="Title 1"/>
          <p:cNvSpPr>
            <a:spLocks noGrp="1"/>
          </p:cNvSpPr>
          <p:nvPr>
            <p:ph type="title"/>
          </p:nvPr>
        </p:nvSpPr>
        <p:spPr>
          <a:xfrm rot="19140000">
            <a:off x="503398" y="2290001"/>
            <a:ext cx="4114800" cy="1156592"/>
          </a:xfrm>
        </p:spPr>
        <p:txBody>
          <a:bodyPr anchor="b"/>
          <a:lstStyle>
            <a:lvl1pPr algn="l">
              <a:defRPr sz="2800" b="0">
                <a:latin typeface="+mj-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rot="19140000">
            <a:off x="857617" y="2907372"/>
            <a:ext cx="4572409" cy="987552"/>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DF66AD8-BC4A-4004-9882-414398D930CA}" type="datetimeFigureOut">
              <a:rPr lang="en-US" smtClean="0">
                <a:latin typeface="Franklin Gothic Book"/>
              </a:rPr>
              <a:pPr/>
              <a:t>8/2/17</a:t>
            </a:fld>
            <a:endParaRPr lang="en-US">
              <a:latin typeface="Franklin Gothic Book"/>
            </a:endParaRPr>
          </a:p>
        </p:txBody>
      </p:sp>
      <p:sp>
        <p:nvSpPr>
          <p:cNvPr id="6" name="Footer Placeholder 5"/>
          <p:cNvSpPr>
            <a:spLocks noGrp="1"/>
          </p:cNvSpPr>
          <p:nvPr>
            <p:ph type="ftr" sz="quarter" idx="11"/>
          </p:nvPr>
        </p:nvSpPr>
        <p:spPr/>
        <p:txBody>
          <a:bodyPr/>
          <a:lstStyle/>
          <a:p>
            <a:endParaRPr lang="en-US">
              <a:latin typeface="Franklin Gothic Book"/>
            </a:endParaRPr>
          </a:p>
        </p:txBody>
      </p:sp>
      <p:sp>
        <p:nvSpPr>
          <p:cNvPr id="7" name="Slide Number Placeholder 6"/>
          <p:cNvSpPr>
            <a:spLocks noGrp="1"/>
          </p:cNvSpPr>
          <p:nvPr>
            <p:ph type="sldNum" sz="quarter" idx="12"/>
          </p:nvPr>
        </p:nvSpPr>
        <p:spPr/>
        <p:txBody>
          <a:bodyPr/>
          <a:lstStyle/>
          <a:p>
            <a:fld id="{B9D2C864-9362-43C7-A136-D9C41D93A96D}" type="slidenum">
              <a:rPr lang="en-US" smtClean="0">
                <a:latin typeface="Franklin Gothic Book"/>
              </a:rPr>
              <a:pPr/>
              <a:t>‹#›</a:t>
            </a:fld>
            <a:endParaRPr lang="en-US">
              <a:latin typeface="Franklin Gothic Book"/>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33.xml"/><Relationship Id="rId12" Type="http://schemas.openxmlformats.org/officeDocument/2006/relationships/theme" Target="../theme/theme3.xml"/><Relationship Id="rId1" Type="http://schemas.openxmlformats.org/officeDocument/2006/relationships/slideLayout" Target="../slideLayouts/slideLayout23.xml"/><Relationship Id="rId2" Type="http://schemas.openxmlformats.org/officeDocument/2006/relationships/slideLayout" Target="../slideLayouts/slideLayout24.xml"/><Relationship Id="rId3" Type="http://schemas.openxmlformats.org/officeDocument/2006/relationships/slideLayout" Target="../slideLayouts/slideLayout25.xml"/><Relationship Id="rId4" Type="http://schemas.openxmlformats.org/officeDocument/2006/relationships/slideLayout" Target="../slideLayouts/slideLayout26.xml"/><Relationship Id="rId5" Type="http://schemas.openxmlformats.org/officeDocument/2006/relationships/slideLayout" Target="../slideLayouts/slideLayout27.xml"/><Relationship Id="rId6" Type="http://schemas.openxmlformats.org/officeDocument/2006/relationships/slideLayout" Target="../slideLayouts/slideLayout28.xml"/><Relationship Id="rId7" Type="http://schemas.openxmlformats.org/officeDocument/2006/relationships/slideLayout" Target="../slideLayouts/slideLayout29.xml"/><Relationship Id="rId8" Type="http://schemas.openxmlformats.org/officeDocument/2006/relationships/slideLayout" Target="../slideLayouts/slideLayout30.xml"/><Relationship Id="rId9" Type="http://schemas.openxmlformats.org/officeDocument/2006/relationships/slideLayout" Target="../slideLayouts/slideLayout31.xml"/><Relationship Id="rId10"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1786" y="6734177"/>
            <a:ext cx="2680693" cy="2409824"/>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latin typeface="Franklin Gothic Book"/>
            </a:endParaRPr>
          </a:p>
        </p:txBody>
      </p:sp>
      <p:sp>
        <p:nvSpPr>
          <p:cNvPr id="8" name="Freeform 7"/>
          <p:cNvSpPr/>
          <p:nvPr/>
        </p:nvSpPr>
        <p:spPr>
          <a:xfrm>
            <a:off x="-1784" y="6735066"/>
            <a:ext cx="6859785" cy="240894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latin typeface="Franklin Gothic Book"/>
            </a:endParaRPr>
          </a:p>
        </p:txBody>
      </p:sp>
      <p:sp>
        <p:nvSpPr>
          <p:cNvPr id="2" name="Title Placeholder 1"/>
          <p:cNvSpPr>
            <a:spLocks noGrp="1"/>
          </p:cNvSpPr>
          <p:nvPr>
            <p:ph type="title"/>
          </p:nvPr>
        </p:nvSpPr>
        <p:spPr>
          <a:xfrm>
            <a:off x="617221" y="487680"/>
            <a:ext cx="5640705" cy="73152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17221" y="1467507"/>
            <a:ext cx="5640705" cy="477313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19140000">
            <a:off x="150876" y="7827264"/>
            <a:ext cx="1632204" cy="268224"/>
          </a:xfrm>
          <a:prstGeom prst="rect">
            <a:avLst/>
          </a:prstGeom>
        </p:spPr>
        <p:txBody>
          <a:bodyPr vert="horz" lIns="91440" tIns="45720" rIns="91440" bIns="45720" rtlCol="0" anchor="ctr"/>
          <a:lstStyle>
            <a:lvl1pPr algn="l">
              <a:defRPr sz="1200">
                <a:solidFill>
                  <a:srgbClr val="FFFFFF"/>
                </a:solidFill>
              </a:defRPr>
            </a:lvl1pPr>
          </a:lstStyle>
          <a:p>
            <a:pPr defTabSz="914400"/>
            <a:fld id="{2DF66AD8-BC4A-4004-9882-414398D930CA}" type="datetimeFigureOut">
              <a:rPr lang="en-US" smtClean="0">
                <a:latin typeface="Franklin Gothic Book"/>
              </a:rPr>
              <a:pPr defTabSz="914400"/>
              <a:t>8/2/17</a:t>
            </a:fld>
            <a:endParaRPr lang="en-US">
              <a:latin typeface="Franklin Gothic Book"/>
            </a:endParaRPr>
          </a:p>
        </p:txBody>
      </p:sp>
      <p:sp>
        <p:nvSpPr>
          <p:cNvPr id="5" name="Footer Placeholder 4"/>
          <p:cNvSpPr>
            <a:spLocks noGrp="1"/>
          </p:cNvSpPr>
          <p:nvPr>
            <p:ph type="ftr" sz="quarter" idx="3"/>
          </p:nvPr>
        </p:nvSpPr>
        <p:spPr>
          <a:xfrm>
            <a:off x="2638136" y="8380163"/>
            <a:ext cx="3543300" cy="365760"/>
          </a:xfrm>
          <a:prstGeom prst="rect">
            <a:avLst/>
          </a:prstGeom>
        </p:spPr>
        <p:txBody>
          <a:bodyPr vert="horz" lIns="91440" tIns="45720" rIns="91440" bIns="45720" rtlCol="0" anchor="ctr"/>
          <a:lstStyle>
            <a:lvl1pPr algn="r">
              <a:defRPr sz="1000" cap="all" spc="200" baseline="0">
                <a:solidFill>
                  <a:srgbClr val="FFFFFF"/>
                </a:solidFill>
              </a:defRPr>
            </a:lvl1pPr>
          </a:lstStyle>
          <a:p>
            <a:pPr defTabSz="914400"/>
            <a:endParaRPr lang="en-US">
              <a:latin typeface="Franklin Gothic Book"/>
            </a:endParaRPr>
          </a:p>
        </p:txBody>
      </p:sp>
      <p:sp>
        <p:nvSpPr>
          <p:cNvPr id="6" name="Slide Number Placeholder 5"/>
          <p:cNvSpPr>
            <a:spLocks noGrp="1"/>
          </p:cNvSpPr>
          <p:nvPr>
            <p:ph type="sldNum" sz="quarter" idx="4"/>
          </p:nvPr>
        </p:nvSpPr>
        <p:spPr>
          <a:xfrm>
            <a:off x="6300779" y="8227763"/>
            <a:ext cx="377190" cy="67056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pPr defTabSz="914400"/>
            <a:fld id="{B9D2C864-9362-43C7-A136-D9C41D93A96D}" type="slidenum">
              <a:rPr lang="en-US" smtClean="0">
                <a:latin typeface="Franklin Gothic Book"/>
              </a:rPr>
              <a:pPr defTabSz="914400"/>
              <a:t>‹#›</a:t>
            </a:fld>
            <a:endParaRPr lang="en-US">
              <a:latin typeface="Franklin Gothic Book"/>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1786" y="6734177"/>
            <a:ext cx="2680693" cy="2409824"/>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latin typeface="Franklin Gothic Book"/>
            </a:endParaRPr>
          </a:p>
        </p:txBody>
      </p:sp>
      <p:sp>
        <p:nvSpPr>
          <p:cNvPr id="8" name="Freeform 7"/>
          <p:cNvSpPr/>
          <p:nvPr/>
        </p:nvSpPr>
        <p:spPr>
          <a:xfrm>
            <a:off x="-1784" y="6735065"/>
            <a:ext cx="6859785" cy="240894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latin typeface="Franklin Gothic Book"/>
            </a:endParaRPr>
          </a:p>
        </p:txBody>
      </p:sp>
      <p:sp>
        <p:nvSpPr>
          <p:cNvPr id="2" name="Title Placeholder 1"/>
          <p:cNvSpPr>
            <a:spLocks noGrp="1"/>
          </p:cNvSpPr>
          <p:nvPr>
            <p:ph type="title"/>
          </p:nvPr>
        </p:nvSpPr>
        <p:spPr>
          <a:xfrm>
            <a:off x="617221" y="487680"/>
            <a:ext cx="5640705" cy="73152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17221" y="1467507"/>
            <a:ext cx="5640705" cy="477313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19140000">
            <a:off x="150876" y="7827264"/>
            <a:ext cx="1632204" cy="268224"/>
          </a:xfrm>
          <a:prstGeom prst="rect">
            <a:avLst/>
          </a:prstGeom>
        </p:spPr>
        <p:txBody>
          <a:bodyPr vert="horz" lIns="91440" tIns="45720" rIns="91440" bIns="45720" rtlCol="0" anchor="ctr"/>
          <a:lstStyle>
            <a:lvl1pPr algn="l">
              <a:defRPr sz="1200">
                <a:solidFill>
                  <a:srgbClr val="FFFFFF"/>
                </a:solidFill>
              </a:defRPr>
            </a:lvl1pPr>
          </a:lstStyle>
          <a:p>
            <a:pPr defTabSz="914400"/>
            <a:fld id="{2DF66AD8-BC4A-4004-9882-414398D930CA}" type="datetimeFigureOut">
              <a:rPr lang="en-US" smtClean="0">
                <a:latin typeface="Franklin Gothic Book"/>
              </a:rPr>
              <a:pPr defTabSz="914400"/>
              <a:t>8/2/17</a:t>
            </a:fld>
            <a:endParaRPr lang="en-US">
              <a:latin typeface="Franklin Gothic Book"/>
            </a:endParaRPr>
          </a:p>
        </p:txBody>
      </p:sp>
      <p:sp>
        <p:nvSpPr>
          <p:cNvPr id="5" name="Footer Placeholder 4"/>
          <p:cNvSpPr>
            <a:spLocks noGrp="1"/>
          </p:cNvSpPr>
          <p:nvPr>
            <p:ph type="ftr" sz="quarter" idx="3"/>
          </p:nvPr>
        </p:nvSpPr>
        <p:spPr>
          <a:xfrm>
            <a:off x="2638136" y="8380163"/>
            <a:ext cx="3543300" cy="365760"/>
          </a:xfrm>
          <a:prstGeom prst="rect">
            <a:avLst/>
          </a:prstGeom>
        </p:spPr>
        <p:txBody>
          <a:bodyPr vert="horz" lIns="91440" tIns="45720" rIns="91440" bIns="45720" rtlCol="0" anchor="ctr"/>
          <a:lstStyle>
            <a:lvl1pPr algn="r">
              <a:defRPr sz="1000" cap="all" spc="200" baseline="0">
                <a:solidFill>
                  <a:srgbClr val="FFFFFF"/>
                </a:solidFill>
              </a:defRPr>
            </a:lvl1pPr>
          </a:lstStyle>
          <a:p>
            <a:pPr defTabSz="914400"/>
            <a:endParaRPr lang="en-US">
              <a:latin typeface="Franklin Gothic Book"/>
            </a:endParaRPr>
          </a:p>
        </p:txBody>
      </p:sp>
      <p:sp>
        <p:nvSpPr>
          <p:cNvPr id="6" name="Slide Number Placeholder 5"/>
          <p:cNvSpPr>
            <a:spLocks noGrp="1"/>
          </p:cNvSpPr>
          <p:nvPr>
            <p:ph type="sldNum" sz="quarter" idx="4"/>
          </p:nvPr>
        </p:nvSpPr>
        <p:spPr>
          <a:xfrm>
            <a:off x="6300779" y="8227763"/>
            <a:ext cx="377190" cy="67056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pPr defTabSz="914400"/>
            <a:fld id="{B9D2C864-9362-43C7-A136-D9C41D93A96D}" type="slidenum">
              <a:rPr lang="en-US" smtClean="0">
                <a:latin typeface="Franklin Gothic Book"/>
              </a:rPr>
              <a:pPr defTabSz="914400"/>
              <a:t>‹#›</a:t>
            </a:fld>
            <a:endParaRPr lang="en-US">
              <a:latin typeface="Franklin Gothic Book"/>
            </a:endParaRP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1786" y="6734177"/>
            <a:ext cx="2680693" cy="2409824"/>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latin typeface="Franklin Gothic Book"/>
            </a:endParaRPr>
          </a:p>
        </p:txBody>
      </p:sp>
      <p:sp>
        <p:nvSpPr>
          <p:cNvPr id="8" name="Freeform 7"/>
          <p:cNvSpPr/>
          <p:nvPr/>
        </p:nvSpPr>
        <p:spPr>
          <a:xfrm>
            <a:off x="-1784" y="6735062"/>
            <a:ext cx="6859785" cy="240894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latin typeface="Franklin Gothic Book"/>
            </a:endParaRPr>
          </a:p>
        </p:txBody>
      </p:sp>
      <p:sp>
        <p:nvSpPr>
          <p:cNvPr id="2" name="Title Placeholder 1"/>
          <p:cNvSpPr>
            <a:spLocks noGrp="1"/>
          </p:cNvSpPr>
          <p:nvPr>
            <p:ph type="title"/>
          </p:nvPr>
        </p:nvSpPr>
        <p:spPr>
          <a:xfrm>
            <a:off x="617221" y="487680"/>
            <a:ext cx="5640705" cy="73152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17221" y="1467507"/>
            <a:ext cx="5640705" cy="477313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19140000">
            <a:off x="150876" y="7827264"/>
            <a:ext cx="1632204" cy="268224"/>
          </a:xfrm>
          <a:prstGeom prst="rect">
            <a:avLst/>
          </a:prstGeom>
        </p:spPr>
        <p:txBody>
          <a:bodyPr vert="horz" lIns="91440" tIns="45720" rIns="91440" bIns="45720" rtlCol="0" anchor="ctr"/>
          <a:lstStyle>
            <a:lvl1pPr algn="l">
              <a:defRPr sz="1200">
                <a:solidFill>
                  <a:srgbClr val="FFFFFF"/>
                </a:solidFill>
              </a:defRPr>
            </a:lvl1pPr>
          </a:lstStyle>
          <a:p>
            <a:pPr defTabSz="914400"/>
            <a:fld id="{2DF66AD8-BC4A-4004-9882-414398D930CA}" type="datetimeFigureOut">
              <a:rPr lang="en-US" smtClean="0">
                <a:latin typeface="Franklin Gothic Book"/>
              </a:rPr>
              <a:pPr defTabSz="914400"/>
              <a:t>8/2/17</a:t>
            </a:fld>
            <a:endParaRPr lang="en-US">
              <a:latin typeface="Franklin Gothic Book"/>
            </a:endParaRPr>
          </a:p>
        </p:txBody>
      </p:sp>
      <p:sp>
        <p:nvSpPr>
          <p:cNvPr id="5" name="Footer Placeholder 4"/>
          <p:cNvSpPr>
            <a:spLocks noGrp="1"/>
          </p:cNvSpPr>
          <p:nvPr>
            <p:ph type="ftr" sz="quarter" idx="3"/>
          </p:nvPr>
        </p:nvSpPr>
        <p:spPr>
          <a:xfrm>
            <a:off x="2638136" y="8380163"/>
            <a:ext cx="3543300" cy="365760"/>
          </a:xfrm>
          <a:prstGeom prst="rect">
            <a:avLst/>
          </a:prstGeom>
        </p:spPr>
        <p:txBody>
          <a:bodyPr vert="horz" lIns="91440" tIns="45720" rIns="91440" bIns="45720" rtlCol="0" anchor="ctr"/>
          <a:lstStyle>
            <a:lvl1pPr algn="r">
              <a:defRPr sz="1000" cap="all" spc="200" baseline="0">
                <a:solidFill>
                  <a:srgbClr val="FFFFFF"/>
                </a:solidFill>
              </a:defRPr>
            </a:lvl1pPr>
          </a:lstStyle>
          <a:p>
            <a:pPr defTabSz="914400"/>
            <a:endParaRPr lang="en-US">
              <a:latin typeface="Franklin Gothic Book"/>
            </a:endParaRPr>
          </a:p>
        </p:txBody>
      </p:sp>
      <p:sp>
        <p:nvSpPr>
          <p:cNvPr id="6" name="Slide Number Placeholder 5"/>
          <p:cNvSpPr>
            <a:spLocks noGrp="1"/>
          </p:cNvSpPr>
          <p:nvPr>
            <p:ph type="sldNum" sz="quarter" idx="4"/>
          </p:nvPr>
        </p:nvSpPr>
        <p:spPr>
          <a:xfrm>
            <a:off x="6300779" y="8227763"/>
            <a:ext cx="377190" cy="67056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pPr defTabSz="914400"/>
            <a:fld id="{B9D2C864-9362-43C7-A136-D9C41D93A96D}" type="slidenum">
              <a:rPr lang="en-US" smtClean="0">
                <a:latin typeface="Franklin Gothic Book"/>
              </a:rPr>
              <a:pPr defTabSz="914400"/>
              <a:t>‹#›</a:t>
            </a:fld>
            <a:endParaRPr lang="en-US">
              <a:latin typeface="Franklin Gothic Book"/>
            </a:endParaRPr>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image" Target="../media/image3.e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9.xml"/><Relationship Id="rId2" Type="http://schemas.openxmlformats.org/officeDocument/2006/relationships/image" Target="../media/image4.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74233"/>
            <a:ext cx="3909060" cy="1452569"/>
          </a:xfrm>
        </p:spPr>
        <p:txBody>
          <a:bodyPr/>
          <a:lstStyle/>
          <a:p>
            <a:r>
              <a:rPr lang="en-US" dirty="0" smtClean="0"/>
              <a:t>Texas board of nursing Criminal background check</a:t>
            </a:r>
            <a:endParaRPr lang="en-US" dirty="0"/>
          </a:p>
        </p:txBody>
      </p:sp>
      <p:sp>
        <p:nvSpPr>
          <p:cNvPr id="3" name="Content Placeholder 2"/>
          <p:cNvSpPr>
            <a:spLocks noGrp="1"/>
          </p:cNvSpPr>
          <p:nvPr>
            <p:ph idx="1"/>
          </p:nvPr>
        </p:nvSpPr>
        <p:spPr>
          <a:xfrm>
            <a:off x="3116883" y="3531447"/>
            <a:ext cx="3741117" cy="5578226"/>
          </a:xfrm>
        </p:spPr>
        <p:txBody>
          <a:bodyPr>
            <a:normAutofit fontScale="47500" lnSpcReduction="20000"/>
          </a:bodyPr>
          <a:lstStyle/>
          <a:p>
            <a:r>
              <a:rPr lang="en-US" dirty="0" smtClean="0"/>
              <a:t>	Once you have started your document tracker and verified your acceptance into the Nursing Program then your name will be added to the cohort roster.  The roster is sent into the Texas BON and usually within 3-4 weeks the school will be given further instructions with the associated school code to give out to incoming students in order to have your fingerprints scanned.  Please look for the </a:t>
            </a:r>
            <a:r>
              <a:rPr lang="en-US" dirty="0" err="1" smtClean="0"/>
              <a:t>Identego</a:t>
            </a:r>
            <a:r>
              <a:rPr lang="en-US" dirty="0" smtClean="0"/>
              <a:t> Service Code instructions to be sent via email from a school representative.  The Service Code form is used to schedule your fingerprint appointment only and is no longer required to bring to the appointment with you.  It generally takes from 2-8 weeks for the CBC to be cleared through the FBI and the DMV so you need to start your CBC as soon as you get the Service Code.  Once the CBC has cleared then you will receive a small blue post card which you will need to upload to your document tracker.   </a:t>
            </a:r>
          </a:p>
          <a:p>
            <a:r>
              <a:rPr lang="en-US" dirty="0"/>
              <a:t>	</a:t>
            </a:r>
            <a:r>
              <a:rPr lang="en-US" dirty="0" smtClean="0"/>
              <a:t>Please carefully read through and sign the </a:t>
            </a:r>
            <a:r>
              <a:rPr lang="en-US" dirty="0"/>
              <a:t>Notice of Conditions that might Disqualify Students Eligibility for </a:t>
            </a:r>
            <a:r>
              <a:rPr lang="en-US" dirty="0" smtClean="0"/>
              <a:t>Licensure for further information</a:t>
            </a:r>
            <a:endParaRPr lang="en-US" dirty="0"/>
          </a:p>
        </p:txBody>
      </p:sp>
      <p:sp>
        <p:nvSpPr>
          <p:cNvPr id="4" name="Text Placeholder 3"/>
          <p:cNvSpPr>
            <a:spLocks noGrp="1"/>
          </p:cNvSpPr>
          <p:nvPr>
            <p:ph type="body" sz="half" idx="2"/>
          </p:nvPr>
        </p:nvSpPr>
        <p:spPr>
          <a:xfrm>
            <a:off x="0" y="2038468"/>
            <a:ext cx="4346070" cy="831085"/>
          </a:xfrm>
        </p:spPr>
        <p:txBody>
          <a:bodyPr/>
          <a:lstStyle/>
          <a:p>
            <a:r>
              <a:rPr lang="en-US" i="1" dirty="0"/>
              <a:t>C</a:t>
            </a:r>
            <a:r>
              <a:rPr lang="en-US" i="1" dirty="0" smtClean="0"/>
              <a:t>leared </a:t>
            </a:r>
            <a:r>
              <a:rPr lang="en-US" i="1" dirty="0"/>
              <a:t>check or cleared Declaratory Order application must be present in file</a:t>
            </a:r>
            <a:r>
              <a:rPr lang="en-US" dirty="0"/>
              <a:t> </a:t>
            </a:r>
            <a:r>
              <a:rPr lang="en-US" i="1" dirty="0" smtClean="0"/>
              <a:t>before attending nursing courses	</a:t>
            </a:r>
            <a:endParaRPr lang="en-US" dirty="0"/>
          </a:p>
        </p:txBody>
      </p:sp>
    </p:spTree>
    <p:extLst>
      <p:ext uri="{BB962C8B-B14F-4D97-AF65-F5344CB8AC3E}">
        <p14:creationId xmlns:p14="http://schemas.microsoft.com/office/powerpoint/2010/main" val="3007236190"/>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Picture 1" descr="Notice of Conditions that might Disqualify Students Eligibility for Licensure.pd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27001"/>
            <a:ext cx="6858000" cy="8875059"/>
          </a:xfrm>
          <a:prstGeom prst="rect">
            <a:avLst/>
          </a:prstGeom>
        </p:spPr>
      </p:pic>
    </p:spTree>
    <p:extLst>
      <p:ext uri="{BB962C8B-B14F-4D97-AF65-F5344CB8AC3E}">
        <p14:creationId xmlns:p14="http://schemas.microsoft.com/office/powerpoint/2010/main" val="6160026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Picture 1" descr="Notice of Conditions that might Disqualify Students Eligibility for Licensure.pd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27001"/>
            <a:ext cx="6858000" cy="8875059"/>
          </a:xfrm>
          <a:prstGeom prst="rect">
            <a:avLst/>
          </a:prstGeom>
        </p:spPr>
      </p:pic>
    </p:spTree>
    <p:extLst>
      <p:ext uri="{BB962C8B-B14F-4D97-AF65-F5344CB8AC3E}">
        <p14:creationId xmlns:p14="http://schemas.microsoft.com/office/powerpoint/2010/main" val="2779881102"/>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Angles">
  <a:themeElements>
    <a:clrScheme name="Custom 1">
      <a:dk1>
        <a:sysClr val="windowText" lastClr="000000"/>
      </a:dk1>
      <a:lt1>
        <a:sysClr val="window" lastClr="FFFFFF"/>
      </a:lt1>
      <a:dk2>
        <a:srgbClr val="073E87"/>
      </a:dk2>
      <a:lt2>
        <a:srgbClr val="C6E7FC"/>
      </a:lt2>
      <a:accent1>
        <a:srgbClr val="31B6FD"/>
      </a:accent1>
      <a:accent2>
        <a:srgbClr val="5A15D3"/>
      </a:accent2>
      <a:accent3>
        <a:srgbClr val="AD4FD0"/>
      </a:accent3>
      <a:accent4>
        <a:srgbClr val="48AB97"/>
      </a:accent4>
      <a:accent5>
        <a:srgbClr val="F5C040"/>
      </a:accent5>
      <a:accent6>
        <a:srgbClr val="05E0DB"/>
      </a:accent6>
      <a:hlink>
        <a:srgbClr val="0080FF"/>
      </a:hlink>
      <a:folHlink>
        <a:srgbClr val="5EAEFF"/>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华文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2.xml><?xml version="1.0" encoding="utf-8"?>
<a:theme xmlns:a="http://schemas.openxmlformats.org/drawingml/2006/main" name="2_Angles">
  <a:themeElements>
    <a:clrScheme name="Custom 1">
      <a:dk1>
        <a:sysClr val="windowText" lastClr="000000"/>
      </a:dk1>
      <a:lt1>
        <a:sysClr val="window" lastClr="FFFFFF"/>
      </a:lt1>
      <a:dk2>
        <a:srgbClr val="073E87"/>
      </a:dk2>
      <a:lt2>
        <a:srgbClr val="C6E7FC"/>
      </a:lt2>
      <a:accent1>
        <a:srgbClr val="31B6FD"/>
      </a:accent1>
      <a:accent2>
        <a:srgbClr val="5A15D3"/>
      </a:accent2>
      <a:accent3>
        <a:srgbClr val="AD4FD0"/>
      </a:accent3>
      <a:accent4>
        <a:srgbClr val="48AB97"/>
      </a:accent4>
      <a:accent5>
        <a:srgbClr val="F5C040"/>
      </a:accent5>
      <a:accent6>
        <a:srgbClr val="05E0DB"/>
      </a:accent6>
      <a:hlink>
        <a:srgbClr val="0080FF"/>
      </a:hlink>
      <a:folHlink>
        <a:srgbClr val="5EAEFF"/>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华文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3.xml><?xml version="1.0" encoding="utf-8"?>
<a:theme xmlns:a="http://schemas.openxmlformats.org/drawingml/2006/main" name="3_Angles">
  <a:themeElements>
    <a:clrScheme name="Custom 1">
      <a:dk1>
        <a:sysClr val="windowText" lastClr="000000"/>
      </a:dk1>
      <a:lt1>
        <a:sysClr val="window" lastClr="FFFFFF"/>
      </a:lt1>
      <a:dk2>
        <a:srgbClr val="073E87"/>
      </a:dk2>
      <a:lt2>
        <a:srgbClr val="C6E7FC"/>
      </a:lt2>
      <a:accent1>
        <a:srgbClr val="31B6FD"/>
      </a:accent1>
      <a:accent2>
        <a:srgbClr val="5A15D3"/>
      </a:accent2>
      <a:accent3>
        <a:srgbClr val="AD4FD0"/>
      </a:accent3>
      <a:accent4>
        <a:srgbClr val="48AB97"/>
      </a:accent4>
      <a:accent5>
        <a:srgbClr val="F5C040"/>
      </a:accent5>
      <a:accent6>
        <a:srgbClr val="05E0DB"/>
      </a:accent6>
      <a:hlink>
        <a:srgbClr val="0080FF"/>
      </a:hlink>
      <a:folHlink>
        <a:srgbClr val="5EAEFF"/>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华文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10297</TotalTime>
  <Words>23</Words>
  <Application>Microsoft Macintosh PowerPoint</Application>
  <PresentationFormat>On-screen Show (4:3)</PresentationFormat>
  <Paragraphs>4</Paragraphs>
  <Slides>3</Slides>
  <Notes>0</Notes>
  <HiddenSlides>0</HiddenSlides>
  <MMClips>0</MMClips>
  <ScaleCrop>false</ScaleCrop>
  <HeadingPairs>
    <vt:vector size="4" baseType="variant">
      <vt:variant>
        <vt:lpstr>Theme</vt:lpstr>
      </vt:variant>
      <vt:variant>
        <vt:i4>3</vt:i4>
      </vt:variant>
      <vt:variant>
        <vt:lpstr>Slide Titles</vt:lpstr>
      </vt:variant>
      <vt:variant>
        <vt:i4>3</vt:i4>
      </vt:variant>
    </vt:vector>
  </HeadingPairs>
  <TitlesOfParts>
    <vt:vector size="6" baseType="lpstr">
      <vt:lpstr>Angles</vt:lpstr>
      <vt:lpstr>2_Angles</vt:lpstr>
      <vt:lpstr>3_Angles</vt:lpstr>
      <vt:lpstr>Texas board of nursing Criminal background check</vt:lpstr>
      <vt:lpstr>PowerPoint Presentation</vt:lpstr>
      <vt:lpstr>PowerPoint Presentation</vt:lpstr>
    </vt:vector>
  </TitlesOfParts>
  <Company>ACU</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Texas board of nursing background check</dc:title>
  <dc:creator>Margot Binion</dc:creator>
  <cp:lastModifiedBy>Margot Binion</cp:lastModifiedBy>
  <cp:revision>4</cp:revision>
  <cp:lastPrinted>2017-07-18T00:00:30Z</cp:lastPrinted>
  <dcterms:created xsi:type="dcterms:W3CDTF">2017-07-17T23:32:15Z</dcterms:created>
  <dcterms:modified xsi:type="dcterms:W3CDTF">2017-08-02T19:48:51Z</dcterms:modified>
</cp:coreProperties>
</file>