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83" autoAdjust="0"/>
  </p:normalViewPr>
  <p:slideViewPr>
    <p:cSldViewPr snapToGrid="0" snapToObjects="1">
      <p:cViewPr varScale="1">
        <p:scale>
          <a:sx n="68" d="100"/>
          <a:sy n="68" d="100"/>
        </p:scale>
        <p:origin x="-305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8610"/>
            <a:ext cx="4481238" cy="1316846"/>
          </a:xfrm>
        </p:spPr>
        <p:txBody>
          <a:bodyPr/>
          <a:lstStyle/>
          <a:p>
            <a:r>
              <a:rPr lang="en-US" sz="3200" dirty="0" smtClean="0"/>
              <a:t>Tetanus/</a:t>
            </a:r>
            <a:r>
              <a:rPr lang="en-US" sz="3200" dirty="0" err="1" smtClean="0"/>
              <a:t>diptheria</a:t>
            </a:r>
            <a:r>
              <a:rPr lang="en-US" sz="3200" dirty="0" smtClean="0"/>
              <a:t>/pertussis (</a:t>
            </a:r>
            <a:r>
              <a:rPr lang="en-US" sz="3200" dirty="0" err="1" smtClean="0"/>
              <a:t>TDaP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01" y="3840442"/>
            <a:ext cx="3966776" cy="6079411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 smtClean="0"/>
              <a:t>	</a:t>
            </a:r>
            <a:r>
              <a:rPr lang="en-US" sz="3600" i="1" dirty="0" smtClean="0"/>
              <a:t>Must </a:t>
            </a:r>
            <a:r>
              <a:rPr lang="en-US" sz="3600" i="1" dirty="0"/>
              <a:t>have </a:t>
            </a:r>
            <a:r>
              <a:rPr lang="en-US" sz="3600" i="1" dirty="0" smtClean="0"/>
              <a:t>a dose </a:t>
            </a:r>
            <a:r>
              <a:rPr lang="en-US" sz="3600" i="1" dirty="0"/>
              <a:t>every 10 years</a:t>
            </a:r>
            <a:r>
              <a:rPr lang="en-US" sz="3600" i="1" dirty="0" smtClean="0"/>
              <a:t>.</a:t>
            </a:r>
            <a:endParaRPr lang="en-US" sz="3600" dirty="0"/>
          </a:p>
          <a:p>
            <a:r>
              <a:rPr lang="en-US" sz="3600" i="1" dirty="0" smtClean="0"/>
              <a:t>	Must </a:t>
            </a:r>
            <a:r>
              <a:rPr lang="en-US" sz="3600" i="1" dirty="0"/>
              <a:t>update </a:t>
            </a:r>
            <a:r>
              <a:rPr lang="en-US" sz="3600" i="1" dirty="0" err="1"/>
              <a:t>TDaP</a:t>
            </a:r>
            <a:r>
              <a:rPr lang="en-US" sz="3600" i="1" dirty="0"/>
              <a:t> if TD is &gt; 2 years old</a:t>
            </a:r>
            <a:r>
              <a:rPr lang="en-US" sz="3600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	Td </a:t>
            </a:r>
            <a:r>
              <a:rPr lang="en-US" dirty="0"/>
              <a:t>vaccine can protect adolescents and adults from tetanus and diphtheria. Td is usually given as a booster dose every 10 years but it can also be given earlier after a severe and dirty wound or </a:t>
            </a:r>
            <a:r>
              <a:rPr lang="en-US" dirty="0" smtClean="0"/>
              <a:t>burn for example.  If a booster is required then it is recommended to have the </a:t>
            </a:r>
            <a:r>
              <a:rPr lang="en-US" dirty="0" err="1" smtClean="0"/>
              <a:t>Tdap</a:t>
            </a:r>
            <a:r>
              <a:rPr lang="en-US" dirty="0" smtClean="0"/>
              <a:t> vaccine in place of Td.  </a:t>
            </a:r>
            <a:r>
              <a:rPr lang="en-US" dirty="0" err="1" smtClean="0"/>
              <a:t>Tdap</a:t>
            </a:r>
            <a:r>
              <a:rPr lang="en-US" dirty="0"/>
              <a:t>, which protects against pertussis in addition to tetanus and diphtheria, is </a:t>
            </a:r>
            <a:r>
              <a:rPr lang="en-US" dirty="0" smtClean="0"/>
              <a:t>recommended </a:t>
            </a:r>
            <a:r>
              <a:rPr lang="en-US" dirty="0"/>
              <a:t>instead of Td </a:t>
            </a:r>
            <a:r>
              <a:rPr lang="en-US" dirty="0" smtClean="0"/>
              <a:t>vaccine to protect you from pertussis exposure while in the clinical facilities.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d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d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5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Angles</vt:lpstr>
      <vt:lpstr>Tetanus/diptheria/pertussis (TDaP)</vt:lpstr>
      <vt:lpstr>PowerPoint Presentation</vt:lpstr>
      <vt:lpstr>PowerPoint Presentation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Tetanus/diptheria/pertussis (TDaP)</dc:title>
  <dc:creator>Margot Binion</dc:creator>
  <cp:lastModifiedBy>Margot Binion</cp:lastModifiedBy>
  <cp:revision>4</cp:revision>
  <dcterms:created xsi:type="dcterms:W3CDTF">2017-08-01T21:37:54Z</dcterms:created>
  <dcterms:modified xsi:type="dcterms:W3CDTF">2017-08-02T19:58:36Z</dcterms:modified>
</cp:coreProperties>
</file>