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4" r:id="rId6"/>
    <p:sldId id="263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322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6" y="1656762"/>
            <a:ext cx="4213556" cy="1550904"/>
          </a:xfrm>
        </p:spPr>
        <p:txBody>
          <a:bodyPr/>
          <a:lstStyle/>
          <a:p>
            <a:r>
              <a:rPr lang="en-US" sz="4000" dirty="0" smtClean="0"/>
              <a:t>Measles (</a:t>
            </a:r>
            <a:r>
              <a:rPr lang="en-US" sz="4000" dirty="0" err="1" smtClean="0"/>
              <a:t>rubeola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156" y="4022060"/>
            <a:ext cx="3279511" cy="4432916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Those born since January 1, 1957, must have two (2) doses since 12 months of age. The two (2) doses must be at least 30 days apart.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05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14" y="2037328"/>
            <a:ext cx="4370247" cy="862503"/>
          </a:xfrm>
        </p:spPr>
        <p:txBody>
          <a:bodyPr/>
          <a:lstStyle/>
          <a:p>
            <a:r>
              <a:rPr lang="en-US" sz="4000" dirty="0" smtClean="0"/>
              <a:t>mumps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971" y="4499343"/>
            <a:ext cx="3631150" cy="5487700"/>
          </a:xfrm>
        </p:spPr>
        <p:txBody>
          <a:bodyPr>
            <a:normAutofit/>
          </a:bodyPr>
          <a:lstStyle/>
          <a:p>
            <a:r>
              <a:rPr lang="en-US" i="1" dirty="0"/>
              <a:t>Those born since January 1, 1957 must have at least one (1) dose since 12 months of age.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1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02" y="2370666"/>
            <a:ext cx="4181868" cy="1030639"/>
          </a:xfrm>
        </p:spPr>
        <p:txBody>
          <a:bodyPr/>
          <a:lstStyle/>
          <a:p>
            <a:r>
              <a:rPr lang="en-US" sz="4000" dirty="0" smtClean="0"/>
              <a:t>rubella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4414026"/>
            <a:ext cx="2855834" cy="3510772"/>
          </a:xfrm>
        </p:spPr>
        <p:txBody>
          <a:bodyPr/>
          <a:lstStyle/>
          <a:p>
            <a:r>
              <a:rPr lang="en-US" i="1" dirty="0"/>
              <a:t>At least one (1) dose since 12 months of age is required.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36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r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r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78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Angles</vt:lpstr>
      <vt:lpstr>1_Angles</vt:lpstr>
      <vt:lpstr>Measles (rubeola)</vt:lpstr>
      <vt:lpstr>mumps</vt:lpstr>
      <vt:lpstr>rubella</vt:lpstr>
      <vt:lpstr>PowerPoint Presentation</vt:lpstr>
      <vt:lpstr>PowerPoint Presentation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Measles (rubeola)</dc:title>
  <dc:creator>Margot Binion</dc:creator>
  <cp:lastModifiedBy>Margot Binion</cp:lastModifiedBy>
  <cp:revision>3</cp:revision>
  <dcterms:created xsi:type="dcterms:W3CDTF">2017-08-01T21:57:48Z</dcterms:created>
  <dcterms:modified xsi:type="dcterms:W3CDTF">2017-08-02T20:00:45Z</dcterms:modified>
</cp:coreProperties>
</file>