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-214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307204"/>
            <a:ext cx="4236467" cy="1605741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294567"/>
            <a:ext cx="4883348" cy="439012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62378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623781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302317"/>
            <a:ext cx="4238244" cy="161001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291072"/>
            <a:ext cx="4882896" cy="438912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18" name="Right Triangle 17"/>
          <p:cNvSpPr/>
          <p:nvPr/>
        </p:nvSpPr>
        <p:spPr>
          <a:xfrm rot="5400000">
            <a:off x="-1675208" y="1675211"/>
            <a:ext cx="9144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101472"/>
            <a:ext cx="3909060" cy="1452569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491883"/>
            <a:ext cx="2855834" cy="44329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004514"/>
            <a:ext cx="4346070" cy="831085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D2C864-9362-43C7-A136-D9C41D93A96D}" type="slidenum">
              <a:rPr lang="en-US" smtClean="0">
                <a:solidFill>
                  <a:srgbClr val="073E87"/>
                </a:solidFill>
                <a:latin typeface="Franklin Gothic Book"/>
              </a:rPr>
              <a:pPr/>
              <a:t>‹#›</a:t>
            </a:fld>
            <a:endParaRPr lang="en-US">
              <a:solidFill>
                <a:srgbClr val="073E87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144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" y="6731000"/>
            <a:ext cx="2678906" cy="24130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290001"/>
            <a:ext cx="4114800" cy="1156592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2907372"/>
            <a:ext cx="4572409" cy="98755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6734177"/>
            <a:ext cx="2680693" cy="240982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785" y="6735057"/>
            <a:ext cx="6859785" cy="240894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7505"/>
            <a:ext cx="5640705" cy="4773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7827264"/>
            <a:ext cx="1632204" cy="2682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defTabSz="914400"/>
            <a:fld id="{2DF66AD8-BC4A-4004-9882-414398D930CA}" type="datetimeFigureOut">
              <a:rPr lang="en-US" smtClean="0">
                <a:latin typeface="Franklin Gothic Book"/>
              </a:rPr>
              <a:pPr defTabSz="914400"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8380163"/>
            <a:ext cx="35433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 defTabSz="914400"/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227763"/>
            <a:ext cx="377190" cy="67056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 defTabSz="914400"/>
            <a:fld id="{B9D2C864-9362-43C7-A136-D9C41D93A96D}" type="slidenum">
              <a:rPr lang="en-US" smtClean="0">
                <a:latin typeface="Franklin Gothic Book"/>
              </a:rPr>
              <a:pPr defTabSz="914400"/>
              <a:t>‹#›</a:t>
            </a:fld>
            <a:endParaRPr lang="en-US">
              <a:latin typeface="Franklin Gothic Book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92" y="1059273"/>
            <a:ext cx="3909060" cy="2073674"/>
          </a:xfrm>
        </p:spPr>
        <p:txBody>
          <a:bodyPr/>
          <a:lstStyle/>
          <a:p>
            <a:r>
              <a:rPr lang="en-US" sz="4000" dirty="0" smtClean="0"/>
              <a:t>Seasonal </a:t>
            </a:r>
            <a:r>
              <a:rPr lang="en-US" sz="4000" dirty="0" smtClean="0"/>
              <a:t>Influenza (flu) vaccination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9250" y="3832490"/>
            <a:ext cx="3849303" cy="5311510"/>
          </a:xfrm>
        </p:spPr>
        <p:txBody>
          <a:bodyPr>
            <a:normAutofit fontScale="92500"/>
          </a:bodyPr>
          <a:lstStyle/>
          <a:p>
            <a:r>
              <a:rPr lang="en-US" i="1" dirty="0" smtClean="0"/>
              <a:t>	Must </a:t>
            </a:r>
            <a:r>
              <a:rPr lang="en-US" i="1" dirty="0" smtClean="0"/>
              <a:t>upload </a:t>
            </a:r>
            <a:r>
              <a:rPr lang="en-US" i="1" dirty="0" smtClean="0"/>
              <a:t>documentation </a:t>
            </a:r>
            <a:r>
              <a:rPr lang="en-US" i="1" dirty="0"/>
              <a:t>of annual seasonal flu vaccine or signed “declination” </a:t>
            </a:r>
            <a:r>
              <a:rPr lang="en-US" i="1" dirty="0" smtClean="0"/>
              <a:t>form</a:t>
            </a:r>
            <a:r>
              <a:rPr lang="en-US" dirty="0" smtClean="0"/>
              <a:t>.  Due by </a:t>
            </a:r>
            <a:r>
              <a:rPr lang="en-US" dirty="0"/>
              <a:t>October </a:t>
            </a:r>
            <a:r>
              <a:rPr lang="en-US" dirty="0" smtClean="0"/>
              <a:t>30th </a:t>
            </a:r>
            <a:r>
              <a:rPr lang="en-US" dirty="0"/>
              <a:t>for fall </a:t>
            </a:r>
            <a:r>
              <a:rPr lang="en-US" dirty="0" smtClean="0"/>
              <a:t>semester entry </a:t>
            </a:r>
            <a:r>
              <a:rPr lang="en-US" dirty="0"/>
              <a:t>and by January </a:t>
            </a:r>
            <a:r>
              <a:rPr lang="en-US" dirty="0" smtClean="0"/>
              <a:t>1st </a:t>
            </a:r>
            <a:r>
              <a:rPr lang="en-US" dirty="0"/>
              <a:t>for spring </a:t>
            </a:r>
            <a:r>
              <a:rPr lang="en-US" dirty="0" smtClean="0"/>
              <a:t>semester entry.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604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Custom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5A15D3"/>
      </a:accent2>
      <a:accent3>
        <a:srgbClr val="AD4FD0"/>
      </a:accent3>
      <a:accent4>
        <a:srgbClr val="48AB97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Angles</vt:lpstr>
      <vt:lpstr>Seasonal Influenza (flu) vaccination </vt:lpstr>
    </vt:vector>
  </TitlesOfParts>
  <Company>ACU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Seasonal Influenza (flu) vaccination </dc:title>
  <dc:creator>Margot Binion</dc:creator>
  <cp:lastModifiedBy>Margot Binion</cp:lastModifiedBy>
  <cp:revision>2</cp:revision>
  <dcterms:created xsi:type="dcterms:W3CDTF">2017-08-02T18:40:49Z</dcterms:created>
  <dcterms:modified xsi:type="dcterms:W3CDTF">2017-08-02T19:02:14Z</dcterms:modified>
</cp:coreProperties>
</file>