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4" autoAdjust="0"/>
  </p:normalViewPr>
  <p:slideViewPr>
    <p:cSldViewPr snapToGrid="0" snapToObjects="1">
      <p:cViewPr>
        <p:scale>
          <a:sx n="99" d="100"/>
          <a:sy n="99" d="100"/>
        </p:scale>
        <p:origin x="-238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 dirty="0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 dirty="0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 dirty="0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58" y="924527"/>
            <a:ext cx="3514785" cy="2051843"/>
          </a:xfrm>
        </p:spPr>
        <p:txBody>
          <a:bodyPr/>
          <a:lstStyle/>
          <a:p>
            <a:r>
              <a:rPr lang="en-US" sz="3600" dirty="0" smtClean="0"/>
              <a:t>HESI A2 Entrance exam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127" y="3491883"/>
            <a:ext cx="3661141" cy="586059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	Applicants </a:t>
            </a:r>
            <a:r>
              <a:rPr lang="en-US" dirty="0"/>
              <a:t>must submit </a:t>
            </a:r>
            <a:r>
              <a:rPr lang="en-US" dirty="0" smtClean="0"/>
              <a:t>their HESI </a:t>
            </a:r>
            <a:r>
              <a:rPr lang="en-US" dirty="0"/>
              <a:t>A2 score with their </a:t>
            </a:r>
            <a:r>
              <a:rPr lang="en-US" dirty="0" smtClean="0"/>
              <a:t>application to </a:t>
            </a:r>
            <a:r>
              <a:rPr lang="en-US" dirty="0"/>
              <a:t>the School of Nursing at ACU</a:t>
            </a:r>
            <a:r>
              <a:rPr lang="en-US" dirty="0" smtClean="0"/>
              <a:t>. </a:t>
            </a:r>
            <a:r>
              <a:rPr lang="en-US" dirty="0"/>
              <a:t>The HESI A2 scores is required to be 80% or higher in Math, Reading Comprehension, Grammar and Completion of Learning/Personality Styles section.  Scores are available online once the testing session has closed.  Applicants </a:t>
            </a:r>
            <a:r>
              <a:rPr lang="en-US" dirty="0" smtClean="0"/>
              <a:t>are eligible to test at any point </a:t>
            </a:r>
            <a:r>
              <a:rPr lang="en-US" dirty="0"/>
              <a:t>prior to </a:t>
            </a:r>
            <a:r>
              <a:rPr lang="en-US" dirty="0" smtClean="0"/>
              <a:t>the application.</a:t>
            </a:r>
            <a:r>
              <a:rPr lang="en-US" dirty="0"/>
              <a:t> </a:t>
            </a:r>
            <a:r>
              <a:rPr lang="en-US" dirty="0" smtClean="0"/>
              <a:t> It </a:t>
            </a:r>
            <a:r>
              <a:rPr lang="en-US" dirty="0"/>
              <a:t>is the student's responsibility to turn in their test </a:t>
            </a:r>
            <a:r>
              <a:rPr lang="en-US" dirty="0" smtClean="0"/>
              <a:t>scores, this </a:t>
            </a:r>
            <a:r>
              <a:rPr lang="en-US" dirty="0"/>
              <a:t>includes if you tested at ACU.</a:t>
            </a:r>
          </a:p>
          <a:p>
            <a:r>
              <a:rPr lang="en-US" dirty="0" smtClean="0"/>
              <a:t>	HESI </a:t>
            </a:r>
            <a:r>
              <a:rPr lang="en-US" dirty="0"/>
              <a:t>A2 testing is available in the ACU testing center, which is located third floor of the Administration Building.  You can schedule you test at your convenience by calling 325-674-2451</a:t>
            </a:r>
            <a:r>
              <a:rPr lang="en-US" dirty="0" smtClean="0"/>
              <a:t>.</a:t>
            </a:r>
          </a:p>
          <a:p>
            <a:r>
              <a:rPr lang="en-US" sz="3700" dirty="0"/>
              <a:t>	</a:t>
            </a:r>
            <a:r>
              <a:rPr lang="en-US" sz="3700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 </a:t>
            </a:r>
            <a:r>
              <a:rPr lang="en-US" dirty="0"/>
              <a:t>- Before you come in for you appointment, you must first set up an Evolve account </a:t>
            </a:r>
            <a:r>
              <a:rPr lang="en-US" dirty="0" smtClean="0"/>
              <a:t>at </a:t>
            </a:r>
            <a:r>
              <a:rPr lang="en-US" u="sng" dirty="0" smtClean="0">
                <a:solidFill>
                  <a:srgbClr val="3366FF"/>
                </a:solidFill>
              </a:rPr>
              <a:t>evolve.elsevier.com</a:t>
            </a:r>
            <a:r>
              <a:rPr lang="en-US" u="sng" dirty="0">
                <a:solidFill>
                  <a:srgbClr val="3366FF"/>
                </a:solidFill>
              </a:rPr>
              <a:t>/ </a:t>
            </a:r>
            <a:r>
              <a:rPr lang="en-US" dirty="0"/>
              <a:t>or </a:t>
            </a:r>
            <a:r>
              <a:rPr lang="en-US" u="sng" dirty="0" smtClean="0">
                <a:solidFill>
                  <a:srgbClr val="3366FF"/>
                </a:solidFill>
              </a:rPr>
              <a:t>hesiinet.com</a:t>
            </a:r>
            <a:r>
              <a:rPr lang="en-US" u="sng" dirty="0">
                <a:solidFill>
                  <a:srgbClr val="3366FF"/>
                </a:solidFill>
              </a:rPr>
              <a:t>/</a:t>
            </a:r>
          </a:p>
          <a:p>
            <a:r>
              <a:rPr lang="en-US" dirty="0" smtClean="0"/>
              <a:t>	Step by Step instructions to set up your account are as 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4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tup Evolve Account - HES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up Evolve Account - HES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17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9087</TotalTime>
  <Words>4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Angles</vt:lpstr>
      <vt:lpstr>1_Angles</vt:lpstr>
      <vt:lpstr>HESI A2 Entrance exam</vt:lpstr>
      <vt:lpstr>PowerPoint Presentation</vt:lpstr>
      <vt:lpstr>PowerPoint Presentation</vt:lpstr>
    </vt:vector>
  </TitlesOfParts>
  <Company>ACU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HESI A2 Entrance exam</dc:title>
  <dc:creator>Margot Binion</dc:creator>
  <cp:lastModifiedBy>Margot Binion</cp:lastModifiedBy>
  <cp:revision>6</cp:revision>
  <dcterms:created xsi:type="dcterms:W3CDTF">2017-07-18T00:00:43Z</dcterms:created>
  <dcterms:modified xsi:type="dcterms:W3CDTF">2017-08-02T19:54:02Z</dcterms:modified>
</cp:coreProperties>
</file>