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3224" y="-1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D2C864-9362-43C7-A136-D9C41D93A96D}" type="slidenum">
              <a:rPr lang="en-US" smtClean="0">
                <a:solidFill>
                  <a:srgbClr val="073E87"/>
                </a:solidFill>
                <a:latin typeface="Franklin Gothic Book"/>
              </a:rPr>
              <a:pPr/>
              <a:t>‹#›</a:t>
            </a:fld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defTabSz="914400"/>
            <a:fld id="{2DF66AD8-BC4A-4004-9882-414398D930CA}" type="datetimeFigureOut">
              <a:rPr lang="en-US" smtClean="0">
                <a:latin typeface="Franklin Gothic Book"/>
              </a:rPr>
              <a:pPr defTabSz="914400"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 defTabSz="914400"/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 defTabSz="914400"/>
            <a:fld id="{B9D2C864-9362-43C7-A136-D9C41D93A96D}" type="slidenum">
              <a:rPr lang="en-US" smtClean="0">
                <a:latin typeface="Franklin Gothic Book"/>
              </a:rPr>
              <a:pPr defTabSz="914400"/>
              <a:t>‹#›</a:t>
            </a:fld>
            <a:endParaRPr lang="en-US">
              <a:latin typeface="Franklin Gothic Book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831472"/>
            <a:ext cx="4466167" cy="1856695"/>
          </a:xfrm>
        </p:spPr>
        <p:txBody>
          <a:bodyPr/>
          <a:lstStyle/>
          <a:p>
            <a:r>
              <a:rPr lang="en-US" sz="3600" dirty="0" smtClean="0"/>
              <a:t>proof </a:t>
            </a:r>
            <a:r>
              <a:rPr lang="en-US" sz="3600" dirty="0" smtClean="0"/>
              <a:t>of major medical health insurance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0196" y="3491882"/>
            <a:ext cx="3526090" cy="5410147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 smtClean="0"/>
              <a:t>    Active proof of major medical health insurance </a:t>
            </a:r>
            <a:r>
              <a:rPr lang="en-US" i="1" dirty="0"/>
              <a:t>must be maintained in </a:t>
            </a:r>
            <a:r>
              <a:rPr lang="en-US" i="1" dirty="0" smtClean="0"/>
              <a:t>your </a:t>
            </a:r>
            <a:r>
              <a:rPr lang="en-US" i="1" dirty="0"/>
              <a:t>file during the duration of the </a:t>
            </a:r>
            <a:r>
              <a:rPr lang="en-US" i="1" dirty="0" smtClean="0"/>
              <a:t>program.  Certificate of insurance or insurance I.D. card will need to be uploaded to your document tracker annually. 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497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5A15D3"/>
      </a:accent2>
      <a:accent3>
        <a:srgbClr val="AD4FD0"/>
      </a:accent3>
      <a:accent4>
        <a:srgbClr val="48AB97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proof of major medical health insurance</vt:lpstr>
    </vt:vector>
  </TitlesOfParts>
  <Company>ACU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proof of major medical health insurance</dc:title>
  <dc:creator>Margot Binion</dc:creator>
  <cp:lastModifiedBy>Margot Binion</cp:lastModifiedBy>
  <cp:revision>2</cp:revision>
  <dcterms:created xsi:type="dcterms:W3CDTF">2017-08-01T21:17:44Z</dcterms:created>
  <dcterms:modified xsi:type="dcterms:W3CDTF">2017-08-02T19:57:59Z</dcterms:modified>
</cp:coreProperties>
</file>