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8" r:id="rId2"/>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0" d="100"/>
          <a:sy n="60" d="100"/>
        </p:scale>
        <p:origin x="-3224" y="-10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1" y="3530600"/>
            <a:ext cx="2678906" cy="56134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8" name="Freeform 7"/>
          <p:cNvSpPr/>
          <p:nvPr/>
        </p:nvSpPr>
        <p:spPr>
          <a:xfrm>
            <a:off x="-1785" y="-1233"/>
            <a:ext cx="6859785" cy="9145233"/>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ctrTitle"/>
          </p:nvPr>
        </p:nvSpPr>
        <p:spPr>
          <a:xfrm rot="19140000">
            <a:off x="612835" y="2307204"/>
            <a:ext cx="4236467" cy="1605741"/>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909208" y="3294567"/>
            <a:ext cx="4883348" cy="439012"/>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623781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42900" y="366185"/>
            <a:ext cx="4514850" cy="623781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1785" y="-1233"/>
            <a:ext cx="6859785" cy="9145233"/>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7" name="Right Triangle 6"/>
          <p:cNvSpPr/>
          <p:nvPr/>
        </p:nvSpPr>
        <p:spPr>
          <a:xfrm>
            <a:off x="1" y="3530600"/>
            <a:ext cx="2678906" cy="561340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title"/>
          </p:nvPr>
        </p:nvSpPr>
        <p:spPr>
          <a:xfrm rot="19140000">
            <a:off x="614549" y="2302317"/>
            <a:ext cx="4238244" cy="1610012"/>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912114" y="3291072"/>
            <a:ext cx="4882896" cy="438912"/>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5" name="Footer Placeholder 4"/>
          <p:cNvSpPr>
            <a:spLocks noGrp="1"/>
          </p:cNvSpPr>
          <p:nvPr>
            <p:ph type="ftr" sz="quarter" idx="11"/>
          </p:nvPr>
        </p:nvSpPr>
        <p:spPr/>
        <p:txBody>
          <a:bodyPr/>
          <a:lstStyle/>
          <a:p>
            <a:endParaRPr lang="en-US">
              <a:latin typeface="Franklin Gothic Book"/>
            </a:endParaRPr>
          </a:p>
        </p:txBody>
      </p:sp>
      <p:sp>
        <p:nvSpPr>
          <p:cNvPr id="6" name="Slide Number Placeholder 5"/>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17220" y="1463040"/>
            <a:ext cx="2400300" cy="49499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525012" y="1463040"/>
            <a:ext cx="2400300" cy="494995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6" name="Footer Placeholder 5"/>
          <p:cNvSpPr>
            <a:spLocks noGrp="1"/>
          </p:cNvSpPr>
          <p:nvPr>
            <p:ph type="ftr" sz="quarter" idx="11"/>
          </p:nvPr>
        </p:nvSpPr>
        <p:spPr/>
        <p:txBody>
          <a:bodyPr/>
          <a:lstStyle/>
          <a:p>
            <a:endParaRPr lang="en-US">
              <a:latin typeface="Franklin Gothic Book"/>
            </a:endParaRPr>
          </a:p>
        </p:txBody>
      </p:sp>
      <p:sp>
        <p:nvSpPr>
          <p:cNvPr id="7" name="Slide Number Placeholder 6"/>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17220" y="1463040"/>
            <a:ext cx="2400300" cy="73152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614363" y="2269131"/>
            <a:ext cx="2400300" cy="4145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525012" y="1463040"/>
            <a:ext cx="2400300" cy="73152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3525012" y="2269131"/>
            <a:ext cx="2400300" cy="4145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8" name="Footer Placeholder 7"/>
          <p:cNvSpPr>
            <a:spLocks noGrp="1"/>
          </p:cNvSpPr>
          <p:nvPr>
            <p:ph type="ftr" sz="quarter" idx="11"/>
          </p:nvPr>
        </p:nvSpPr>
        <p:spPr/>
        <p:txBody>
          <a:bodyPr/>
          <a:lstStyle/>
          <a:p>
            <a:endParaRPr lang="en-US">
              <a:latin typeface="Franklin Gothic Book"/>
            </a:endParaRPr>
          </a:p>
        </p:txBody>
      </p:sp>
      <p:sp>
        <p:nvSpPr>
          <p:cNvPr id="9" name="Slide Number Placeholder 8"/>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4" name="Footer Placeholder 3"/>
          <p:cNvSpPr>
            <a:spLocks noGrp="1"/>
          </p:cNvSpPr>
          <p:nvPr>
            <p:ph type="ftr" sz="quarter" idx="11"/>
          </p:nvPr>
        </p:nvSpPr>
        <p:spPr/>
        <p:txBody>
          <a:bodyPr/>
          <a:lstStyle/>
          <a:p>
            <a:endParaRPr lang="en-US">
              <a:latin typeface="Franklin Gothic Book"/>
            </a:endParaRPr>
          </a:p>
        </p:txBody>
      </p:sp>
      <p:sp>
        <p:nvSpPr>
          <p:cNvPr id="5" name="Slide Number Placeholder 4"/>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3" name="Footer Placeholder 2"/>
          <p:cNvSpPr>
            <a:spLocks noGrp="1"/>
          </p:cNvSpPr>
          <p:nvPr>
            <p:ph type="ftr" sz="quarter" idx="11"/>
          </p:nvPr>
        </p:nvSpPr>
        <p:spPr/>
        <p:txBody>
          <a:bodyPr/>
          <a:lstStyle/>
          <a:p>
            <a:endParaRPr lang="en-US">
              <a:latin typeface="Franklin Gothic Book"/>
            </a:endParaRPr>
          </a:p>
        </p:txBody>
      </p:sp>
      <p:sp>
        <p:nvSpPr>
          <p:cNvPr id="4" name="Slide Number Placeholder 3"/>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1" y="3530600"/>
            <a:ext cx="2678906" cy="56134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18" name="Right Triangle 17"/>
          <p:cNvSpPr/>
          <p:nvPr/>
        </p:nvSpPr>
        <p:spPr>
          <a:xfrm rot="5400000">
            <a:off x="-1675208" y="1675211"/>
            <a:ext cx="9144000" cy="5793584"/>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title"/>
          </p:nvPr>
        </p:nvSpPr>
        <p:spPr>
          <a:xfrm rot="19140000">
            <a:off x="588698" y="2101472"/>
            <a:ext cx="3909060" cy="1452569"/>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3562165" y="3491883"/>
            <a:ext cx="2855834" cy="443291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973466" y="3004514"/>
            <a:ext cx="4346070" cy="831085"/>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solidFill>
                <a:srgbClr val="073E87"/>
              </a:solidFill>
              <a:latin typeface="Franklin Gothic Book"/>
            </a:endParaRP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9D2C864-9362-43C7-A136-D9C41D93A96D}" type="slidenum">
              <a:rPr lang="en-US" smtClean="0">
                <a:solidFill>
                  <a:srgbClr val="073E87"/>
                </a:solidFill>
                <a:latin typeface="Franklin Gothic Book"/>
              </a:rPr>
              <a:pPr/>
              <a:t>‹#›</a:t>
            </a:fld>
            <a:endParaRPr lang="en-US">
              <a:solidFill>
                <a:srgbClr val="073E87"/>
              </a:solidFill>
              <a:latin typeface="Franklin Gothic Book"/>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1521619" y="0"/>
            <a:ext cx="5336381" cy="9144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Drag picture to placeholder or click icon to add</a:t>
            </a:r>
            <a:endParaRPr lang="en-US" dirty="0"/>
          </a:p>
        </p:txBody>
      </p:sp>
      <p:sp>
        <p:nvSpPr>
          <p:cNvPr id="9" name="Right Triangle 8"/>
          <p:cNvSpPr/>
          <p:nvPr/>
        </p:nvSpPr>
        <p:spPr>
          <a:xfrm>
            <a:off x="1" y="3530600"/>
            <a:ext cx="2678906" cy="56134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10" name="Freeform 9"/>
          <p:cNvSpPr/>
          <p:nvPr/>
        </p:nvSpPr>
        <p:spPr>
          <a:xfrm>
            <a:off x="1" y="6731000"/>
            <a:ext cx="2678906" cy="241300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1"/>
          <p:cNvSpPr>
            <a:spLocks noGrp="1"/>
          </p:cNvSpPr>
          <p:nvPr>
            <p:ph type="title"/>
          </p:nvPr>
        </p:nvSpPr>
        <p:spPr>
          <a:xfrm rot="19140000">
            <a:off x="503398" y="2290001"/>
            <a:ext cx="4114800" cy="1156592"/>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857610" y="2907372"/>
            <a:ext cx="4572409" cy="987552"/>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latin typeface="Franklin Gothic Book"/>
              </a:rPr>
              <a:pPr/>
              <a:t>8/2/17</a:t>
            </a:fld>
            <a:endParaRPr lang="en-US">
              <a:latin typeface="Franklin Gothic Book"/>
            </a:endParaRPr>
          </a:p>
        </p:txBody>
      </p:sp>
      <p:sp>
        <p:nvSpPr>
          <p:cNvPr id="6" name="Footer Placeholder 5"/>
          <p:cNvSpPr>
            <a:spLocks noGrp="1"/>
          </p:cNvSpPr>
          <p:nvPr>
            <p:ph type="ftr" sz="quarter" idx="11"/>
          </p:nvPr>
        </p:nvSpPr>
        <p:spPr/>
        <p:txBody>
          <a:bodyPr/>
          <a:lstStyle/>
          <a:p>
            <a:endParaRPr lang="en-US">
              <a:latin typeface="Franklin Gothic Book"/>
            </a:endParaRPr>
          </a:p>
        </p:txBody>
      </p:sp>
      <p:sp>
        <p:nvSpPr>
          <p:cNvPr id="7" name="Slide Number Placeholder 6"/>
          <p:cNvSpPr>
            <a:spLocks noGrp="1"/>
          </p:cNvSpPr>
          <p:nvPr>
            <p:ph type="sldNum" sz="quarter" idx="12"/>
          </p:nvPr>
        </p:nvSpPr>
        <p:spPr/>
        <p:txBody>
          <a:bodyPr/>
          <a:lstStyle/>
          <a:p>
            <a:fld id="{B9D2C864-9362-43C7-A136-D9C41D93A96D}" type="slidenum">
              <a:rPr lang="en-US" smtClean="0">
                <a:latin typeface="Franklin Gothic Book"/>
              </a:rPr>
              <a:pPr/>
              <a:t>‹#›</a:t>
            </a:fld>
            <a:endParaRPr lang="en-US">
              <a:latin typeface="Franklin Gothic Book"/>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1786" y="6734177"/>
            <a:ext cx="2680693" cy="2409824"/>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8" name="Freeform 7"/>
          <p:cNvSpPr/>
          <p:nvPr/>
        </p:nvSpPr>
        <p:spPr>
          <a:xfrm>
            <a:off x="-1785" y="6735057"/>
            <a:ext cx="6859785" cy="240894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latin typeface="Franklin Gothic Book"/>
            </a:endParaRPr>
          </a:p>
        </p:txBody>
      </p:sp>
      <p:sp>
        <p:nvSpPr>
          <p:cNvPr id="2" name="Title Placeholder 1"/>
          <p:cNvSpPr>
            <a:spLocks noGrp="1"/>
          </p:cNvSpPr>
          <p:nvPr>
            <p:ph type="title"/>
          </p:nvPr>
        </p:nvSpPr>
        <p:spPr>
          <a:xfrm>
            <a:off x="617220" y="487680"/>
            <a:ext cx="5640705" cy="73152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17220" y="1467505"/>
            <a:ext cx="5640705" cy="477313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150876" y="7827264"/>
            <a:ext cx="1632204" cy="268224"/>
          </a:xfrm>
          <a:prstGeom prst="rect">
            <a:avLst/>
          </a:prstGeom>
        </p:spPr>
        <p:txBody>
          <a:bodyPr vert="horz" lIns="91440" tIns="45720" rIns="91440" bIns="45720" rtlCol="0" anchor="ctr"/>
          <a:lstStyle>
            <a:lvl1pPr algn="l">
              <a:defRPr sz="1200">
                <a:solidFill>
                  <a:srgbClr val="FFFFFF"/>
                </a:solidFill>
              </a:defRPr>
            </a:lvl1pPr>
          </a:lstStyle>
          <a:p>
            <a:pPr defTabSz="914400"/>
            <a:fld id="{2DF66AD8-BC4A-4004-9882-414398D930CA}" type="datetimeFigureOut">
              <a:rPr lang="en-US" smtClean="0">
                <a:latin typeface="Franklin Gothic Book"/>
              </a:rPr>
              <a:pPr defTabSz="914400"/>
              <a:t>8/2/17</a:t>
            </a:fld>
            <a:endParaRPr lang="en-US">
              <a:latin typeface="Franklin Gothic Book"/>
            </a:endParaRPr>
          </a:p>
        </p:txBody>
      </p:sp>
      <p:sp>
        <p:nvSpPr>
          <p:cNvPr id="5" name="Footer Placeholder 4"/>
          <p:cNvSpPr>
            <a:spLocks noGrp="1"/>
          </p:cNvSpPr>
          <p:nvPr>
            <p:ph type="ftr" sz="quarter" idx="3"/>
          </p:nvPr>
        </p:nvSpPr>
        <p:spPr>
          <a:xfrm>
            <a:off x="2638136" y="8380163"/>
            <a:ext cx="3543300" cy="365760"/>
          </a:xfrm>
          <a:prstGeom prst="rect">
            <a:avLst/>
          </a:prstGeom>
        </p:spPr>
        <p:txBody>
          <a:bodyPr vert="horz" lIns="91440" tIns="45720" rIns="91440" bIns="45720" rtlCol="0" anchor="ctr"/>
          <a:lstStyle>
            <a:lvl1pPr algn="r">
              <a:defRPr sz="1000" cap="all" spc="200" baseline="0">
                <a:solidFill>
                  <a:srgbClr val="FFFFFF"/>
                </a:solidFill>
              </a:defRPr>
            </a:lvl1pPr>
          </a:lstStyle>
          <a:p>
            <a:pPr defTabSz="914400"/>
            <a:endParaRPr lang="en-US">
              <a:latin typeface="Franklin Gothic Book"/>
            </a:endParaRPr>
          </a:p>
        </p:txBody>
      </p:sp>
      <p:sp>
        <p:nvSpPr>
          <p:cNvPr id="6" name="Slide Number Placeholder 5"/>
          <p:cNvSpPr>
            <a:spLocks noGrp="1"/>
          </p:cNvSpPr>
          <p:nvPr>
            <p:ph type="sldNum" sz="quarter" idx="4"/>
          </p:nvPr>
        </p:nvSpPr>
        <p:spPr>
          <a:xfrm>
            <a:off x="6300779" y="8227763"/>
            <a:ext cx="377190" cy="67056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pPr defTabSz="914400"/>
            <a:fld id="{B9D2C864-9362-43C7-A136-D9C41D93A96D}" type="slidenum">
              <a:rPr lang="en-US" smtClean="0">
                <a:latin typeface="Franklin Gothic Book"/>
              </a:rPr>
              <a:pPr defTabSz="914400"/>
              <a:t>‹#›</a:t>
            </a:fld>
            <a:endParaRPr lang="en-US">
              <a:latin typeface="Franklin Gothic Book"/>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hyperlink" Target="file://localhost/tel/325-674-6256"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08000"/>
            <a:ext cx="4343378" cy="2053167"/>
          </a:xfrm>
        </p:spPr>
        <p:txBody>
          <a:bodyPr/>
          <a:lstStyle/>
          <a:p>
            <a:r>
              <a:rPr lang="en-US" sz="4000" dirty="0" smtClean="0"/>
              <a:t>Cleared </a:t>
            </a:r>
            <a:r>
              <a:rPr lang="en-US" sz="4000" dirty="0" smtClean="0"/>
              <a:t>            10 panel      </a:t>
            </a:r>
            <a:r>
              <a:rPr lang="en-US" sz="4000" dirty="0" smtClean="0"/>
              <a:t>drug screening </a:t>
            </a:r>
            <a:endParaRPr lang="en-US" sz="4000" dirty="0"/>
          </a:p>
        </p:txBody>
      </p:sp>
      <p:sp>
        <p:nvSpPr>
          <p:cNvPr id="3" name="Content Placeholder 2"/>
          <p:cNvSpPr>
            <a:spLocks noGrp="1"/>
          </p:cNvSpPr>
          <p:nvPr>
            <p:ph idx="1"/>
          </p:nvPr>
        </p:nvSpPr>
        <p:spPr>
          <a:xfrm>
            <a:off x="3008273" y="3661915"/>
            <a:ext cx="3735685" cy="5388071"/>
          </a:xfrm>
        </p:spPr>
        <p:txBody>
          <a:bodyPr>
            <a:normAutofit fontScale="40000" lnSpcReduction="20000"/>
          </a:bodyPr>
          <a:lstStyle/>
          <a:p>
            <a:r>
              <a:rPr lang="en-US" i="1" dirty="0" smtClean="0"/>
              <a:t>	Drug </a:t>
            </a:r>
            <a:r>
              <a:rPr lang="en-US" i="1" dirty="0"/>
              <a:t>screening is required prior to admission to the program. Students may be asked to complete random drug screens at the discretion of the Dean/Director.</a:t>
            </a:r>
            <a:r>
              <a:rPr lang="en-US" dirty="0"/>
              <a:t> It is required that you pass a 10 Panel Drug Screening test not older than 90 days from the 1st day of school in order to enter the SON in the Fall.  I have set these </a:t>
            </a:r>
            <a:r>
              <a:rPr lang="en-US" dirty="0" smtClean="0"/>
              <a:t>up to be available </a:t>
            </a:r>
            <a:r>
              <a:rPr lang="en-US" dirty="0"/>
              <a:t>at 2 different locations for your convenience.</a:t>
            </a:r>
          </a:p>
          <a:p>
            <a:r>
              <a:rPr lang="en-US" u="sng" dirty="0"/>
              <a:t>Dr. J’s express care: located at 1634 </a:t>
            </a:r>
            <a:r>
              <a:rPr lang="en-US" u="sng" dirty="0" err="1"/>
              <a:t>tx</a:t>
            </a:r>
            <a:r>
              <a:rPr lang="en-US" u="sng" dirty="0"/>
              <a:t> </a:t>
            </a:r>
            <a:r>
              <a:rPr lang="en-US" u="sng" dirty="0" err="1"/>
              <a:t>hwy</a:t>
            </a:r>
            <a:r>
              <a:rPr lang="en-US" u="sng" dirty="0"/>
              <a:t> 351   Phone # 676-1100</a:t>
            </a:r>
            <a:endParaRPr lang="en-US" dirty="0"/>
          </a:p>
          <a:p>
            <a:r>
              <a:rPr lang="en-US" u="sng" dirty="0"/>
              <a:t>Any Lab Test: Located at 3351 Turner Plaza Drive  Phone# 691-7256</a:t>
            </a:r>
            <a:endParaRPr lang="en-US" dirty="0"/>
          </a:p>
          <a:p>
            <a:r>
              <a:rPr lang="en-US" dirty="0" smtClean="0"/>
              <a:t>	Both </a:t>
            </a:r>
            <a:r>
              <a:rPr lang="en-US" dirty="0"/>
              <a:t>of these places are aware that you will be coming and </a:t>
            </a:r>
            <a:r>
              <a:rPr lang="en-US" dirty="0" smtClean="0"/>
              <a:t>they should automatically </a:t>
            </a:r>
            <a:r>
              <a:rPr lang="en-US" dirty="0"/>
              <a:t>send the results to us once your test is </a:t>
            </a:r>
            <a:r>
              <a:rPr lang="en-US" dirty="0" smtClean="0"/>
              <a:t>completed but if not then it will be your responsibility to contact them to have them release the results to the school..</a:t>
            </a:r>
            <a:r>
              <a:rPr lang="en-US" dirty="0"/>
              <a:t>  The cost is $35 at Dr. J’s and $25 at Any Lab Test.  Both places asked me to remind everyone to please remember to bring any prescription medications that you are currently taking.  You may have this drug screening done at a lab or doctor's office of your choice if you prefer.  You will need to ask for a 10 panel drug screening and </a:t>
            </a:r>
            <a:r>
              <a:rPr lang="en-US" dirty="0" smtClean="0"/>
              <a:t>the results will </a:t>
            </a:r>
            <a:r>
              <a:rPr lang="en-US" dirty="0"/>
              <a:t>need to be sent directly to </a:t>
            </a:r>
            <a:r>
              <a:rPr lang="en-US" dirty="0" smtClean="0"/>
              <a:t>to the school from the testing facility </a:t>
            </a:r>
            <a:r>
              <a:rPr lang="en-US" dirty="0"/>
              <a:t>either via </a:t>
            </a:r>
            <a:r>
              <a:rPr lang="en-US" dirty="0" smtClean="0"/>
              <a:t>email (kdc12b@acu.edu) </a:t>
            </a:r>
            <a:r>
              <a:rPr lang="en-US" dirty="0"/>
              <a:t>or fax.  </a:t>
            </a:r>
            <a:r>
              <a:rPr lang="en-US" dirty="0" smtClean="0"/>
              <a:t>Our </a:t>
            </a:r>
            <a:r>
              <a:rPr lang="en-US" dirty="0"/>
              <a:t>fax number is </a:t>
            </a:r>
            <a:r>
              <a:rPr lang="en-US" dirty="0">
                <a:hlinkClick r:id="rId2"/>
              </a:rPr>
              <a:t>325-674-6256</a:t>
            </a:r>
            <a:r>
              <a:rPr lang="en-US" dirty="0"/>
              <a:t>.</a:t>
            </a:r>
          </a:p>
          <a:p>
            <a:endParaRPr lang="en-US" dirty="0"/>
          </a:p>
        </p:txBody>
      </p:sp>
    </p:spTree>
    <p:extLst>
      <p:ext uri="{BB962C8B-B14F-4D97-AF65-F5344CB8AC3E}">
        <p14:creationId xmlns:p14="http://schemas.microsoft.com/office/powerpoint/2010/main" val="37731739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Angles">
  <a:themeElements>
    <a:clrScheme name="Custom 1">
      <a:dk1>
        <a:sysClr val="windowText" lastClr="000000"/>
      </a:dk1>
      <a:lt1>
        <a:sysClr val="window" lastClr="FFFFFF"/>
      </a:lt1>
      <a:dk2>
        <a:srgbClr val="073E87"/>
      </a:dk2>
      <a:lt2>
        <a:srgbClr val="C6E7FC"/>
      </a:lt2>
      <a:accent1>
        <a:srgbClr val="31B6FD"/>
      </a:accent1>
      <a:accent2>
        <a:srgbClr val="5A15D3"/>
      </a:accent2>
      <a:accent3>
        <a:srgbClr val="AD4FD0"/>
      </a:accent3>
      <a:accent4>
        <a:srgbClr val="48AB97"/>
      </a:accent4>
      <a:accent5>
        <a:srgbClr val="F5C040"/>
      </a:accent5>
      <a:accent6>
        <a:srgbClr val="05E0DB"/>
      </a:accent6>
      <a:hlink>
        <a:srgbClr val="0080FF"/>
      </a:hlink>
      <a:folHlink>
        <a:srgbClr val="5EAEFF"/>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华文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5</Words>
  <Application>Microsoft Macintosh PowerPoint</Application>
  <PresentationFormat>On-screen Show (4:3)</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Angles</vt:lpstr>
      <vt:lpstr>Cleared             10 panel      drug screening </vt:lpstr>
    </vt:vector>
  </TitlesOfParts>
  <Company>ACU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Cleared 10 panel drug screening </dc:title>
  <dc:creator>Margot Binion</dc:creator>
  <cp:lastModifiedBy>Margot Binion</cp:lastModifiedBy>
  <cp:revision>2</cp:revision>
  <dcterms:created xsi:type="dcterms:W3CDTF">2017-08-01T21:10:52Z</dcterms:created>
  <dcterms:modified xsi:type="dcterms:W3CDTF">2017-08-02T19:57:01Z</dcterms:modified>
</cp:coreProperties>
</file>