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sldIdLst>
    <p:sldId id="257" r:id="rId3"/>
    <p:sldId id="256" r:id="rId4"/>
    <p:sldId id="258" r:id="rId5"/>
    <p:sldId id="259" r:id="rId6"/>
    <p:sldId id="260" r:id="rId7"/>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0" d="100"/>
          <a:sy n="60" d="100"/>
        </p:scale>
        <p:origin x="-3224" y="-10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037C95-A3B9-034F-B35C-E5D536199A36}" type="datetimeFigureOut">
              <a:rPr lang="en-US" smtClean="0"/>
              <a:t>8/2/17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4E0453-9049-BB4D-A141-70EB2ADA7DB0}" type="slidenum">
              <a:rPr lang="en-US" smtClean="0"/>
              <a:t>‹#›</a:t>
            </a:fld>
            <a:endParaRPr lang="en-US"/>
          </a:p>
        </p:txBody>
      </p:sp>
    </p:spTree>
    <p:extLst>
      <p:ext uri="{BB962C8B-B14F-4D97-AF65-F5344CB8AC3E}">
        <p14:creationId xmlns:p14="http://schemas.microsoft.com/office/powerpoint/2010/main" val="1298090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37C95-A3B9-034F-B35C-E5D536199A36}" type="datetimeFigureOut">
              <a:rPr lang="en-US" smtClean="0"/>
              <a:t>8/2/17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4E0453-9049-BB4D-A141-70EB2ADA7DB0}" type="slidenum">
              <a:rPr lang="en-US" smtClean="0"/>
              <a:t>‹#›</a:t>
            </a:fld>
            <a:endParaRPr lang="en-US"/>
          </a:p>
        </p:txBody>
      </p:sp>
    </p:spTree>
    <p:extLst>
      <p:ext uri="{BB962C8B-B14F-4D97-AF65-F5344CB8AC3E}">
        <p14:creationId xmlns:p14="http://schemas.microsoft.com/office/powerpoint/2010/main" val="1764867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37C95-A3B9-034F-B35C-E5D536199A36}" type="datetimeFigureOut">
              <a:rPr lang="en-US" smtClean="0"/>
              <a:t>8/2/17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4E0453-9049-BB4D-A141-70EB2ADA7DB0}" type="slidenum">
              <a:rPr lang="en-US" smtClean="0"/>
              <a:t>‹#›</a:t>
            </a:fld>
            <a:endParaRPr lang="en-US"/>
          </a:p>
        </p:txBody>
      </p:sp>
    </p:spTree>
    <p:extLst>
      <p:ext uri="{BB962C8B-B14F-4D97-AF65-F5344CB8AC3E}">
        <p14:creationId xmlns:p14="http://schemas.microsoft.com/office/powerpoint/2010/main" val="25323179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5"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ctrTitle"/>
          </p:nvPr>
        </p:nvSpPr>
        <p:spPr>
          <a:xfrm rot="19140000">
            <a:off x="612835" y="2307204"/>
            <a:ext cx="4236467" cy="1605741"/>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909208" y="3294567"/>
            <a:ext cx="4883348" cy="439012"/>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1785"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7" name="Right Triangle 6"/>
          <p:cNvSpPr/>
          <p:nvPr/>
        </p:nvSpPr>
        <p:spPr>
          <a:xfrm>
            <a:off x="1" y="3530600"/>
            <a:ext cx="2678906" cy="561340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614549" y="2302317"/>
            <a:ext cx="4238244" cy="1610012"/>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912114" y="3291072"/>
            <a:ext cx="4882896" cy="438912"/>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7220"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525012"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17220"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614363"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525012"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3525012"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8" name="Footer Placeholder 7"/>
          <p:cNvSpPr>
            <a:spLocks noGrp="1"/>
          </p:cNvSpPr>
          <p:nvPr>
            <p:ph type="ftr" sz="quarter" idx="11"/>
          </p:nvPr>
        </p:nvSpPr>
        <p:spPr/>
        <p:txBody>
          <a:bodyPr/>
          <a:lstStyle/>
          <a:p>
            <a:endParaRPr lang="en-US">
              <a:latin typeface="Franklin Gothic Book"/>
            </a:endParaRPr>
          </a:p>
        </p:txBody>
      </p:sp>
      <p:sp>
        <p:nvSpPr>
          <p:cNvPr id="9" name="Slide Number Placeholder 8"/>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4" name="Footer Placeholder 3"/>
          <p:cNvSpPr>
            <a:spLocks noGrp="1"/>
          </p:cNvSpPr>
          <p:nvPr>
            <p:ph type="ftr" sz="quarter" idx="11"/>
          </p:nvPr>
        </p:nvSpPr>
        <p:spPr/>
        <p:txBody>
          <a:bodyPr/>
          <a:lstStyle/>
          <a:p>
            <a:endParaRPr lang="en-US">
              <a:latin typeface="Franklin Gothic Book"/>
            </a:endParaRPr>
          </a:p>
        </p:txBody>
      </p:sp>
      <p:sp>
        <p:nvSpPr>
          <p:cNvPr id="5" name="Slide Number Placeholder 4"/>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3" name="Footer Placeholder 2"/>
          <p:cNvSpPr>
            <a:spLocks noGrp="1"/>
          </p:cNvSpPr>
          <p:nvPr>
            <p:ph type="ftr" sz="quarter" idx="11"/>
          </p:nvPr>
        </p:nvSpPr>
        <p:spPr/>
        <p:txBody>
          <a:bodyPr/>
          <a:lstStyle/>
          <a:p>
            <a:endParaRPr lang="en-US">
              <a:latin typeface="Franklin Gothic Book"/>
            </a:endParaRPr>
          </a:p>
        </p:txBody>
      </p:sp>
      <p:sp>
        <p:nvSpPr>
          <p:cNvPr id="4" name="Slide Number Placeholder 3"/>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8" name="Right Triangle 17"/>
          <p:cNvSpPr/>
          <p:nvPr/>
        </p:nvSpPr>
        <p:spPr>
          <a:xfrm rot="5400000">
            <a:off x="-1675208" y="1675211"/>
            <a:ext cx="9144000" cy="579358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88698" y="2101472"/>
            <a:ext cx="3909060" cy="1452569"/>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3562165" y="3491883"/>
            <a:ext cx="2855834" cy="44329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973466" y="3004514"/>
            <a:ext cx="4346070" cy="831085"/>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solidFill>
                <a:srgbClr val="073E87"/>
              </a:solidFill>
              <a:latin typeface="Franklin Gothic Book"/>
            </a:endParaRP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9D2C864-9362-43C7-A136-D9C41D93A96D}" type="slidenum">
              <a:rPr lang="en-US" smtClean="0">
                <a:solidFill>
                  <a:srgbClr val="073E87"/>
                </a:solidFill>
                <a:latin typeface="Franklin Gothic Book"/>
              </a:rPr>
              <a:pPr/>
              <a:t>‹#›</a:t>
            </a:fld>
            <a:endParaRPr lang="en-US">
              <a:solidFill>
                <a:srgbClr val="073E87"/>
              </a:solidFill>
              <a:latin typeface="Franklin Gothic Book"/>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37C95-A3B9-034F-B35C-E5D536199A36}" type="datetimeFigureOut">
              <a:rPr lang="en-US" smtClean="0"/>
              <a:t>8/2/17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4E0453-9049-BB4D-A141-70EB2ADA7DB0}" type="slidenum">
              <a:rPr lang="en-US" smtClean="0"/>
              <a:t>‹#›</a:t>
            </a:fld>
            <a:endParaRPr lang="en-US"/>
          </a:p>
        </p:txBody>
      </p:sp>
    </p:spTree>
    <p:extLst>
      <p:ext uri="{BB962C8B-B14F-4D97-AF65-F5344CB8AC3E}">
        <p14:creationId xmlns:p14="http://schemas.microsoft.com/office/powerpoint/2010/main" val="3034304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1521619" y="0"/>
            <a:ext cx="5336381" cy="9144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Drag picture to placeholder or click icon to add</a:t>
            </a:r>
            <a:endParaRPr lang="en-US" dirty="0"/>
          </a:p>
        </p:txBody>
      </p:sp>
      <p:sp>
        <p:nvSpPr>
          <p:cNvPr id="9" name="Right Triangle 8"/>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0" name="Freeform 9"/>
          <p:cNvSpPr/>
          <p:nvPr/>
        </p:nvSpPr>
        <p:spPr>
          <a:xfrm>
            <a:off x="1" y="6731000"/>
            <a:ext cx="2678906" cy="241300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03398" y="2290001"/>
            <a:ext cx="4114800" cy="1156592"/>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857610" y="2907372"/>
            <a:ext cx="4572409" cy="987552"/>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623781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366185"/>
            <a:ext cx="4514850" cy="623781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037C95-A3B9-034F-B35C-E5D536199A36}" type="datetimeFigureOut">
              <a:rPr lang="en-US" smtClean="0"/>
              <a:t>8/2/17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4E0453-9049-BB4D-A141-70EB2ADA7DB0}" type="slidenum">
              <a:rPr lang="en-US" smtClean="0"/>
              <a:t>‹#›</a:t>
            </a:fld>
            <a:endParaRPr lang="en-US"/>
          </a:p>
        </p:txBody>
      </p:sp>
    </p:spTree>
    <p:extLst>
      <p:ext uri="{BB962C8B-B14F-4D97-AF65-F5344CB8AC3E}">
        <p14:creationId xmlns:p14="http://schemas.microsoft.com/office/powerpoint/2010/main" val="3792975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037C95-A3B9-034F-B35C-E5D536199A36}" type="datetimeFigureOut">
              <a:rPr lang="en-US" smtClean="0"/>
              <a:t>8/2/17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4E0453-9049-BB4D-A141-70EB2ADA7DB0}" type="slidenum">
              <a:rPr lang="en-US" smtClean="0"/>
              <a:t>‹#›</a:t>
            </a:fld>
            <a:endParaRPr lang="en-US"/>
          </a:p>
        </p:txBody>
      </p:sp>
    </p:spTree>
    <p:extLst>
      <p:ext uri="{BB962C8B-B14F-4D97-AF65-F5344CB8AC3E}">
        <p14:creationId xmlns:p14="http://schemas.microsoft.com/office/powerpoint/2010/main" val="3730480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037C95-A3B9-034F-B35C-E5D536199A36}" type="datetimeFigureOut">
              <a:rPr lang="en-US" smtClean="0"/>
              <a:t>8/2/17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4E0453-9049-BB4D-A141-70EB2ADA7DB0}" type="slidenum">
              <a:rPr lang="en-US" smtClean="0"/>
              <a:t>‹#›</a:t>
            </a:fld>
            <a:endParaRPr lang="en-US"/>
          </a:p>
        </p:txBody>
      </p:sp>
    </p:spTree>
    <p:extLst>
      <p:ext uri="{BB962C8B-B14F-4D97-AF65-F5344CB8AC3E}">
        <p14:creationId xmlns:p14="http://schemas.microsoft.com/office/powerpoint/2010/main" val="3102327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037C95-A3B9-034F-B35C-E5D536199A36}" type="datetimeFigureOut">
              <a:rPr lang="en-US" smtClean="0"/>
              <a:t>8/2/17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4E0453-9049-BB4D-A141-70EB2ADA7DB0}" type="slidenum">
              <a:rPr lang="en-US" smtClean="0"/>
              <a:t>‹#›</a:t>
            </a:fld>
            <a:endParaRPr lang="en-US"/>
          </a:p>
        </p:txBody>
      </p:sp>
    </p:spTree>
    <p:extLst>
      <p:ext uri="{BB962C8B-B14F-4D97-AF65-F5344CB8AC3E}">
        <p14:creationId xmlns:p14="http://schemas.microsoft.com/office/powerpoint/2010/main" val="61304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037C95-A3B9-034F-B35C-E5D536199A36}" type="datetimeFigureOut">
              <a:rPr lang="en-US" smtClean="0"/>
              <a:t>8/2/17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4E0453-9049-BB4D-A141-70EB2ADA7DB0}" type="slidenum">
              <a:rPr lang="en-US" smtClean="0"/>
              <a:t>‹#›</a:t>
            </a:fld>
            <a:endParaRPr lang="en-US"/>
          </a:p>
        </p:txBody>
      </p:sp>
    </p:spTree>
    <p:extLst>
      <p:ext uri="{BB962C8B-B14F-4D97-AF65-F5344CB8AC3E}">
        <p14:creationId xmlns:p14="http://schemas.microsoft.com/office/powerpoint/2010/main" val="3326115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37C95-A3B9-034F-B35C-E5D536199A36}" type="datetimeFigureOut">
              <a:rPr lang="en-US" smtClean="0"/>
              <a:t>8/2/17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4E0453-9049-BB4D-A141-70EB2ADA7DB0}" type="slidenum">
              <a:rPr lang="en-US" smtClean="0"/>
              <a:t>‹#›</a:t>
            </a:fld>
            <a:endParaRPr lang="en-US"/>
          </a:p>
        </p:txBody>
      </p:sp>
    </p:spTree>
    <p:extLst>
      <p:ext uri="{BB962C8B-B14F-4D97-AF65-F5344CB8AC3E}">
        <p14:creationId xmlns:p14="http://schemas.microsoft.com/office/powerpoint/2010/main" val="527830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37C95-A3B9-034F-B35C-E5D536199A36}" type="datetimeFigureOut">
              <a:rPr lang="en-US" smtClean="0"/>
              <a:t>8/2/17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4E0453-9049-BB4D-A141-70EB2ADA7DB0}" type="slidenum">
              <a:rPr lang="en-US" smtClean="0"/>
              <a:t>‹#›</a:t>
            </a:fld>
            <a:endParaRPr lang="en-US"/>
          </a:p>
        </p:txBody>
      </p:sp>
    </p:spTree>
    <p:extLst>
      <p:ext uri="{BB962C8B-B14F-4D97-AF65-F5344CB8AC3E}">
        <p14:creationId xmlns:p14="http://schemas.microsoft.com/office/powerpoint/2010/main" val="242816240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5037C95-A3B9-034F-B35C-E5D536199A36}" type="datetimeFigureOut">
              <a:rPr lang="en-US" smtClean="0"/>
              <a:t>8/2/17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D4E0453-9049-BB4D-A141-70EB2ADA7DB0}" type="slidenum">
              <a:rPr lang="en-US" smtClean="0"/>
              <a:t>‹#›</a:t>
            </a:fld>
            <a:endParaRPr lang="en-US"/>
          </a:p>
        </p:txBody>
      </p:sp>
    </p:spTree>
    <p:extLst>
      <p:ext uri="{BB962C8B-B14F-4D97-AF65-F5344CB8AC3E}">
        <p14:creationId xmlns:p14="http://schemas.microsoft.com/office/powerpoint/2010/main" val="2060056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1786" y="6734177"/>
            <a:ext cx="2680693" cy="2409824"/>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5" y="6735057"/>
            <a:ext cx="6859785" cy="240894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Placeholder 1"/>
          <p:cNvSpPr>
            <a:spLocks noGrp="1"/>
          </p:cNvSpPr>
          <p:nvPr>
            <p:ph type="title"/>
          </p:nvPr>
        </p:nvSpPr>
        <p:spPr>
          <a:xfrm>
            <a:off x="617220" y="487680"/>
            <a:ext cx="5640705" cy="73152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17220" y="1467505"/>
            <a:ext cx="5640705" cy="477313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150876" y="7827264"/>
            <a:ext cx="1632204" cy="268224"/>
          </a:xfrm>
          <a:prstGeom prst="rect">
            <a:avLst/>
          </a:prstGeom>
        </p:spPr>
        <p:txBody>
          <a:bodyPr vert="horz" lIns="91440" tIns="45720" rIns="91440" bIns="45720" rtlCol="0" anchor="ctr"/>
          <a:lstStyle>
            <a:lvl1pPr algn="l">
              <a:defRPr sz="1200">
                <a:solidFill>
                  <a:srgbClr val="FFFFFF"/>
                </a:solidFill>
              </a:defRPr>
            </a:lvl1pPr>
          </a:lstStyle>
          <a:p>
            <a:pPr defTabSz="914400"/>
            <a:fld id="{2DF66AD8-BC4A-4004-9882-414398D930CA}" type="datetimeFigureOut">
              <a:rPr lang="en-US" smtClean="0">
                <a:latin typeface="Franklin Gothic Book"/>
              </a:rPr>
              <a:pPr defTabSz="914400"/>
              <a:t>8/2/17</a:t>
            </a:fld>
            <a:endParaRPr lang="en-US">
              <a:latin typeface="Franklin Gothic Book"/>
            </a:endParaRPr>
          </a:p>
        </p:txBody>
      </p:sp>
      <p:sp>
        <p:nvSpPr>
          <p:cNvPr id="5" name="Footer Placeholder 4"/>
          <p:cNvSpPr>
            <a:spLocks noGrp="1"/>
          </p:cNvSpPr>
          <p:nvPr>
            <p:ph type="ftr" sz="quarter" idx="3"/>
          </p:nvPr>
        </p:nvSpPr>
        <p:spPr>
          <a:xfrm>
            <a:off x="2638136" y="8380163"/>
            <a:ext cx="3543300" cy="365760"/>
          </a:xfrm>
          <a:prstGeom prst="rect">
            <a:avLst/>
          </a:prstGeom>
        </p:spPr>
        <p:txBody>
          <a:bodyPr vert="horz" lIns="91440" tIns="45720" rIns="91440" bIns="45720" rtlCol="0" anchor="ctr"/>
          <a:lstStyle>
            <a:lvl1pPr algn="r">
              <a:defRPr sz="1000" cap="all" spc="200" baseline="0">
                <a:solidFill>
                  <a:srgbClr val="FFFFFF"/>
                </a:solidFill>
              </a:defRPr>
            </a:lvl1pPr>
          </a:lstStyle>
          <a:p>
            <a:pPr defTabSz="914400"/>
            <a:endParaRPr lang="en-US">
              <a:latin typeface="Franklin Gothic Book"/>
            </a:endParaRPr>
          </a:p>
        </p:txBody>
      </p:sp>
      <p:sp>
        <p:nvSpPr>
          <p:cNvPr id="6" name="Slide Number Placeholder 5"/>
          <p:cNvSpPr>
            <a:spLocks noGrp="1"/>
          </p:cNvSpPr>
          <p:nvPr>
            <p:ph type="sldNum" sz="quarter" idx="4"/>
          </p:nvPr>
        </p:nvSpPr>
        <p:spPr>
          <a:xfrm>
            <a:off x="6300779" y="8227763"/>
            <a:ext cx="377190" cy="67056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pPr defTabSz="914400"/>
            <a:fld id="{B9D2C864-9362-43C7-A136-D9C41D93A96D}" type="slidenum">
              <a:rPr lang="en-US" smtClean="0">
                <a:latin typeface="Franklin Gothic Book"/>
              </a:rPr>
              <a:pPr defTabSz="914400"/>
              <a:t>‹#›</a:t>
            </a:fld>
            <a:endParaRPr lang="en-US">
              <a:latin typeface="Franklin Gothic Book"/>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14967"/>
            <a:ext cx="4404468" cy="2557748"/>
          </a:xfrm>
        </p:spPr>
        <p:txBody>
          <a:bodyPr/>
          <a:lstStyle/>
          <a:p>
            <a:r>
              <a:rPr lang="en-US" sz="3600" dirty="0" smtClean="0"/>
              <a:t>Current Copy of driver’s license or state issued identification</a:t>
            </a:r>
            <a:endParaRPr lang="en-US" sz="3600" dirty="0"/>
          </a:p>
        </p:txBody>
      </p:sp>
      <p:sp>
        <p:nvSpPr>
          <p:cNvPr id="3" name="Content Placeholder 2"/>
          <p:cNvSpPr>
            <a:spLocks noGrp="1"/>
          </p:cNvSpPr>
          <p:nvPr>
            <p:ph idx="1"/>
          </p:nvPr>
        </p:nvSpPr>
        <p:spPr>
          <a:xfrm>
            <a:off x="3152600" y="3491882"/>
            <a:ext cx="3705400" cy="5652118"/>
          </a:xfrm>
        </p:spPr>
        <p:txBody>
          <a:bodyPr>
            <a:normAutofit fontScale="85000" lnSpcReduction="10000"/>
          </a:bodyPr>
          <a:lstStyle/>
          <a:p>
            <a:r>
              <a:rPr lang="en-US" dirty="0" smtClean="0"/>
              <a:t>	You will need to upload the front and back of your driver’s license or state issued identification card.  Please refer to the Department of Motor Vehicles website for further information about the requirements needed to obtain your card if you do not already have one.</a:t>
            </a:r>
            <a:endParaRPr lang="en-US" dirty="0"/>
          </a:p>
        </p:txBody>
      </p:sp>
    </p:spTree>
    <p:extLst>
      <p:ext uri="{BB962C8B-B14F-4D97-AF65-F5344CB8AC3E}">
        <p14:creationId xmlns:p14="http://schemas.microsoft.com/office/powerpoint/2010/main" val="3566432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Driver's License and State 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000"/>
            <a:ext cx="6858000" cy="8875059"/>
          </a:xfrm>
          <a:prstGeom prst="rect">
            <a:avLst/>
          </a:prstGeom>
        </p:spPr>
      </p:pic>
    </p:spTree>
    <p:extLst>
      <p:ext uri="{BB962C8B-B14F-4D97-AF65-F5344CB8AC3E}">
        <p14:creationId xmlns:p14="http://schemas.microsoft.com/office/powerpoint/2010/main" val="2250696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river's License and State 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000"/>
            <a:ext cx="6858000" cy="8875059"/>
          </a:xfrm>
          <a:prstGeom prst="rect">
            <a:avLst/>
          </a:prstGeom>
        </p:spPr>
      </p:pic>
    </p:spTree>
    <p:extLst>
      <p:ext uri="{BB962C8B-B14F-4D97-AF65-F5344CB8AC3E}">
        <p14:creationId xmlns:p14="http://schemas.microsoft.com/office/powerpoint/2010/main" val="1191332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river's License and State 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5105"/>
            <a:ext cx="6858000" cy="8875059"/>
          </a:xfrm>
          <a:prstGeom prst="rect">
            <a:avLst/>
          </a:prstGeom>
        </p:spPr>
      </p:pic>
    </p:spTree>
    <p:extLst>
      <p:ext uri="{BB962C8B-B14F-4D97-AF65-F5344CB8AC3E}">
        <p14:creationId xmlns:p14="http://schemas.microsoft.com/office/powerpoint/2010/main" val="2710015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river's License and State 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000"/>
            <a:ext cx="6858000" cy="8875059"/>
          </a:xfrm>
          <a:prstGeom prst="rect">
            <a:avLst/>
          </a:prstGeom>
        </p:spPr>
      </p:pic>
    </p:spTree>
    <p:extLst>
      <p:ext uri="{BB962C8B-B14F-4D97-AF65-F5344CB8AC3E}">
        <p14:creationId xmlns:p14="http://schemas.microsoft.com/office/powerpoint/2010/main" val="104742713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Angles">
  <a:themeElements>
    <a:clrScheme name="Custom 1">
      <a:dk1>
        <a:sysClr val="windowText" lastClr="000000"/>
      </a:dk1>
      <a:lt1>
        <a:sysClr val="window" lastClr="FFFFFF"/>
      </a:lt1>
      <a:dk2>
        <a:srgbClr val="073E87"/>
      </a:dk2>
      <a:lt2>
        <a:srgbClr val="C6E7FC"/>
      </a:lt2>
      <a:accent1>
        <a:srgbClr val="31B6FD"/>
      </a:accent1>
      <a:accent2>
        <a:srgbClr val="5A15D3"/>
      </a:accent2>
      <a:accent3>
        <a:srgbClr val="AD4FD0"/>
      </a:accent3>
      <a:accent4>
        <a:srgbClr val="48AB97"/>
      </a:accent4>
      <a:accent5>
        <a:srgbClr val="F5C040"/>
      </a:accent5>
      <a:accent6>
        <a:srgbClr val="05E0DB"/>
      </a:accent6>
      <a:hlink>
        <a:srgbClr val="0080FF"/>
      </a:hlink>
      <a:folHlink>
        <a:srgbClr val="5EAEFF"/>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9038</TotalTime>
  <Words>9</Words>
  <Application>Microsoft Macintosh PowerPoint</Application>
  <PresentationFormat>On-screen Show (4:3)</PresentationFormat>
  <Paragraphs>2</Paragraphs>
  <Slides>5</Slides>
  <Notes>0</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Office Theme</vt:lpstr>
      <vt:lpstr>Angles</vt:lpstr>
      <vt:lpstr>Current Copy of driver’s license or state issued identification</vt:lpstr>
      <vt:lpstr>PowerPoint Presentation</vt:lpstr>
      <vt:lpstr>PowerPoint Presentation</vt:lpstr>
      <vt:lpstr>PowerPoint Presentation</vt:lpstr>
      <vt:lpstr>PowerPoint Presentation</vt:lpstr>
    </vt:vector>
  </TitlesOfParts>
  <Company>ACU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Copy of driver’s license or state issued identification</dc:title>
  <dc:creator>Margot Binion</dc:creator>
  <cp:lastModifiedBy>Margot Binion</cp:lastModifiedBy>
  <cp:revision>4</cp:revision>
  <dcterms:created xsi:type="dcterms:W3CDTF">2017-07-18T16:09:20Z</dcterms:created>
  <dcterms:modified xsi:type="dcterms:W3CDTF">2017-08-02T19:54:44Z</dcterms:modified>
</cp:coreProperties>
</file>