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2" r:id="rId2"/>
  </p:sldMasterIdLst>
  <p:sldIdLst>
    <p:sldId id="257" r:id="rId3"/>
    <p:sldId id="262" r:id="rId4"/>
    <p:sldId id="264" r:id="rId5"/>
    <p:sldId id="265" r:id="rId6"/>
    <p:sldId id="266" r:id="rId7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59" d="100"/>
          <a:sy n="59" d="100"/>
        </p:scale>
        <p:origin x="-3248" y="-13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1" y="3530600"/>
            <a:ext cx="2678906" cy="561340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Franklin Gothic Book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1785" y="-1233"/>
            <a:ext cx="6859785" cy="9145233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Franklin Gothic Book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612835" y="2307204"/>
            <a:ext cx="4236467" cy="1605741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909208" y="3294567"/>
            <a:ext cx="4883348" cy="439012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>
                <a:latin typeface="Franklin Gothic Book"/>
              </a:rPr>
              <a:pPr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Franklin Gothic Book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>
                <a:latin typeface="Franklin Gothic Book"/>
              </a:rPr>
              <a:pPr/>
              <a:t>‹#›</a:t>
            </a:fld>
            <a:endParaRPr lang="en-US"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>
                <a:latin typeface="Franklin Gothic Book"/>
              </a:rPr>
              <a:pPr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Franklin Gothic Book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>
                <a:latin typeface="Franklin Gothic Book"/>
              </a:rPr>
              <a:pPr/>
              <a:t>‹#›</a:t>
            </a:fld>
            <a:endParaRPr lang="en-US"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623781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623781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>
                <a:latin typeface="Franklin Gothic Book"/>
              </a:rPr>
              <a:pPr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Franklin Gothic Book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>
                <a:latin typeface="Franklin Gothic Book"/>
              </a:rPr>
              <a:pPr/>
              <a:t>‹#›</a:t>
            </a:fld>
            <a:endParaRPr lang="en-US"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1" y="3530600"/>
            <a:ext cx="2678906" cy="561340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Franklin Gothic Book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1785" y="-1233"/>
            <a:ext cx="6859785" cy="9145233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Franklin Gothic Book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612835" y="2307204"/>
            <a:ext cx="4236467" cy="1605741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909208" y="3294567"/>
            <a:ext cx="4883348" cy="439012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>
                <a:latin typeface="Franklin Gothic Book"/>
              </a:rPr>
              <a:pPr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Franklin Gothic Book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>
                <a:latin typeface="Franklin Gothic Book"/>
              </a:rPr>
              <a:pPr/>
              <a:t>‹#›</a:t>
            </a:fld>
            <a:endParaRPr lang="en-US"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>
                <a:latin typeface="Franklin Gothic Book"/>
              </a:rPr>
              <a:pPr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Franklin Gothic Book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>
                <a:latin typeface="Franklin Gothic Book"/>
              </a:rPr>
              <a:pPr/>
              <a:t>‹#›</a:t>
            </a:fld>
            <a:endParaRPr lang="en-US"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1785" y="-1233"/>
            <a:ext cx="6859785" cy="9145233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Franklin Gothic Book"/>
            </a:endParaRPr>
          </a:p>
        </p:txBody>
      </p:sp>
      <p:sp>
        <p:nvSpPr>
          <p:cNvPr id="7" name="Right Triangle 6"/>
          <p:cNvSpPr/>
          <p:nvPr/>
        </p:nvSpPr>
        <p:spPr>
          <a:xfrm>
            <a:off x="1" y="3530600"/>
            <a:ext cx="2678906" cy="561340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Franklin Gothic Book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14549" y="2302317"/>
            <a:ext cx="4238244" cy="1610012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912114" y="3291072"/>
            <a:ext cx="4882896" cy="438912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>
                <a:latin typeface="Franklin Gothic Book"/>
              </a:rPr>
              <a:pPr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Franklin Gothic Book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>
                <a:latin typeface="Franklin Gothic Book"/>
              </a:rPr>
              <a:pPr/>
              <a:t>‹#›</a:t>
            </a:fld>
            <a:endParaRPr lang="en-US"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7220" y="1463040"/>
            <a:ext cx="2400300" cy="49499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5012" y="1463040"/>
            <a:ext cx="2400300" cy="49499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>
                <a:latin typeface="Franklin Gothic Book"/>
              </a:rPr>
              <a:pPr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Franklin Gothic Book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>
                <a:latin typeface="Franklin Gothic Book"/>
              </a:rPr>
              <a:pPr/>
              <a:t>‹#›</a:t>
            </a:fld>
            <a:endParaRPr lang="en-US">
              <a:latin typeface="Franklin Gothic Book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1463040"/>
            <a:ext cx="2400300" cy="73152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4363" y="2269131"/>
            <a:ext cx="2400300" cy="4145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25012" y="1463040"/>
            <a:ext cx="2400300" cy="73152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25012" y="2269131"/>
            <a:ext cx="2400300" cy="4145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>
                <a:latin typeface="Franklin Gothic Book"/>
              </a:rPr>
              <a:pPr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Franklin Gothic Book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>
                <a:latin typeface="Franklin Gothic Book"/>
              </a:rPr>
              <a:pPr/>
              <a:t>‹#›</a:t>
            </a:fld>
            <a:endParaRPr lang="en-US"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>
                <a:latin typeface="Franklin Gothic Book"/>
              </a:rPr>
              <a:pPr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Franklin Gothic Book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>
                <a:latin typeface="Franklin Gothic Book"/>
              </a:rPr>
              <a:pPr/>
              <a:t>‹#›</a:t>
            </a:fld>
            <a:endParaRPr lang="en-US"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>
                <a:latin typeface="Franklin Gothic Book"/>
              </a:rPr>
              <a:pPr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Franklin Gothic Book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>
                <a:latin typeface="Franklin Gothic Book"/>
              </a:rPr>
              <a:pPr/>
              <a:t>‹#›</a:t>
            </a:fld>
            <a:endParaRPr lang="en-US"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1" y="3530600"/>
            <a:ext cx="2678906" cy="561340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Franklin Gothic Book"/>
            </a:endParaRPr>
          </a:p>
        </p:txBody>
      </p:sp>
      <p:sp>
        <p:nvSpPr>
          <p:cNvPr id="18" name="Right Triangle 17"/>
          <p:cNvSpPr/>
          <p:nvPr/>
        </p:nvSpPr>
        <p:spPr>
          <a:xfrm rot="5400000">
            <a:off x="-1675208" y="1675211"/>
            <a:ext cx="9144000" cy="5793584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Franklin Gothic Book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588698" y="2101472"/>
            <a:ext cx="3909060" cy="1452569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2165" y="3491883"/>
            <a:ext cx="2855834" cy="443291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973466" y="3004514"/>
            <a:ext cx="4346070" cy="831085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>
                <a:latin typeface="Franklin Gothic Book"/>
              </a:rPr>
              <a:pPr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073E87"/>
              </a:solidFill>
              <a:latin typeface="Franklin Gothic Book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9D2C864-9362-43C7-A136-D9C41D93A96D}" type="slidenum">
              <a:rPr lang="en-US" smtClean="0">
                <a:solidFill>
                  <a:srgbClr val="073E87"/>
                </a:solidFill>
                <a:latin typeface="Franklin Gothic Book"/>
              </a:rPr>
              <a:pPr/>
              <a:t>‹#›</a:t>
            </a:fld>
            <a:endParaRPr lang="en-US">
              <a:solidFill>
                <a:srgbClr val="073E87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>
                <a:latin typeface="Franklin Gothic Book"/>
              </a:rPr>
              <a:pPr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Franklin Gothic Book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>
                <a:latin typeface="Franklin Gothic Book"/>
              </a:rPr>
              <a:pPr/>
              <a:t>‹#›</a:t>
            </a:fld>
            <a:endParaRPr lang="en-US"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1521619" y="0"/>
            <a:ext cx="5336381" cy="9144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1" y="3530600"/>
            <a:ext cx="2678906" cy="561340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Franklin Gothic Book"/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1" y="6731000"/>
            <a:ext cx="2678906" cy="241300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Franklin Gothic Book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503398" y="2290001"/>
            <a:ext cx="4114800" cy="1156592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857610" y="2907372"/>
            <a:ext cx="4572409" cy="98755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>
                <a:latin typeface="Franklin Gothic Book"/>
              </a:rPr>
              <a:pPr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Franklin Gothic Book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>
                <a:latin typeface="Franklin Gothic Book"/>
              </a:rPr>
              <a:pPr/>
              <a:t>‹#›</a:t>
            </a:fld>
            <a:endParaRPr lang="en-US"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>
                <a:latin typeface="Franklin Gothic Book"/>
              </a:rPr>
              <a:pPr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Franklin Gothic Book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>
                <a:latin typeface="Franklin Gothic Book"/>
              </a:rPr>
              <a:pPr/>
              <a:t>‹#›</a:t>
            </a:fld>
            <a:endParaRPr lang="en-US"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623781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623781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>
                <a:latin typeface="Franklin Gothic Book"/>
              </a:rPr>
              <a:pPr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Franklin Gothic Book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>
                <a:latin typeface="Franklin Gothic Book"/>
              </a:rPr>
              <a:pPr/>
              <a:t>‹#›</a:t>
            </a:fld>
            <a:endParaRPr lang="en-US"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1785" y="-1233"/>
            <a:ext cx="6859785" cy="9145233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Franklin Gothic Book"/>
            </a:endParaRPr>
          </a:p>
        </p:txBody>
      </p:sp>
      <p:sp>
        <p:nvSpPr>
          <p:cNvPr id="7" name="Right Triangle 6"/>
          <p:cNvSpPr/>
          <p:nvPr/>
        </p:nvSpPr>
        <p:spPr>
          <a:xfrm>
            <a:off x="1" y="3530600"/>
            <a:ext cx="2678906" cy="561340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Franklin Gothic Book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14549" y="2302317"/>
            <a:ext cx="4238244" cy="1610012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912114" y="3291072"/>
            <a:ext cx="4882896" cy="438912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>
                <a:latin typeface="Franklin Gothic Book"/>
              </a:rPr>
              <a:pPr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Franklin Gothic Book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>
                <a:latin typeface="Franklin Gothic Book"/>
              </a:rPr>
              <a:pPr/>
              <a:t>‹#›</a:t>
            </a:fld>
            <a:endParaRPr lang="en-US"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7220" y="1463040"/>
            <a:ext cx="2400300" cy="49499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5012" y="1463040"/>
            <a:ext cx="2400300" cy="49499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>
                <a:latin typeface="Franklin Gothic Book"/>
              </a:rPr>
              <a:pPr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Franklin Gothic Book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>
                <a:latin typeface="Franklin Gothic Book"/>
              </a:rPr>
              <a:pPr/>
              <a:t>‹#›</a:t>
            </a:fld>
            <a:endParaRPr lang="en-US">
              <a:latin typeface="Franklin Gothic Book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1463040"/>
            <a:ext cx="2400300" cy="73152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4363" y="2269131"/>
            <a:ext cx="2400300" cy="4145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25012" y="1463040"/>
            <a:ext cx="2400300" cy="73152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25012" y="2269131"/>
            <a:ext cx="2400300" cy="4145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>
                <a:latin typeface="Franklin Gothic Book"/>
              </a:rPr>
              <a:pPr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Franklin Gothic Book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>
                <a:latin typeface="Franklin Gothic Book"/>
              </a:rPr>
              <a:pPr/>
              <a:t>‹#›</a:t>
            </a:fld>
            <a:endParaRPr lang="en-US"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>
                <a:latin typeface="Franklin Gothic Book"/>
              </a:rPr>
              <a:pPr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Franklin Gothic Book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>
                <a:latin typeface="Franklin Gothic Book"/>
              </a:rPr>
              <a:pPr/>
              <a:t>‹#›</a:t>
            </a:fld>
            <a:endParaRPr lang="en-US"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>
                <a:latin typeface="Franklin Gothic Book"/>
              </a:rPr>
              <a:pPr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Franklin Gothic Book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>
                <a:latin typeface="Franklin Gothic Book"/>
              </a:rPr>
              <a:pPr/>
              <a:t>‹#›</a:t>
            </a:fld>
            <a:endParaRPr lang="en-US"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1" y="3530600"/>
            <a:ext cx="2678906" cy="561340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Franklin Gothic Book"/>
            </a:endParaRPr>
          </a:p>
        </p:txBody>
      </p:sp>
      <p:sp>
        <p:nvSpPr>
          <p:cNvPr id="18" name="Right Triangle 17"/>
          <p:cNvSpPr/>
          <p:nvPr/>
        </p:nvSpPr>
        <p:spPr>
          <a:xfrm rot="5400000">
            <a:off x="-1675208" y="1675211"/>
            <a:ext cx="9144000" cy="5793584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Franklin Gothic Book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588698" y="2101472"/>
            <a:ext cx="3909060" cy="1452569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2165" y="3491883"/>
            <a:ext cx="2855834" cy="443291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973466" y="3004514"/>
            <a:ext cx="4346070" cy="831085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>
                <a:latin typeface="Franklin Gothic Book"/>
              </a:rPr>
              <a:pPr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073E87"/>
              </a:solidFill>
              <a:latin typeface="Franklin Gothic Book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9D2C864-9362-43C7-A136-D9C41D93A96D}" type="slidenum">
              <a:rPr lang="en-US" smtClean="0">
                <a:solidFill>
                  <a:srgbClr val="073E87"/>
                </a:solidFill>
                <a:latin typeface="Franklin Gothic Book"/>
              </a:rPr>
              <a:pPr/>
              <a:t>‹#›</a:t>
            </a:fld>
            <a:endParaRPr lang="en-US">
              <a:solidFill>
                <a:srgbClr val="073E87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1521619" y="0"/>
            <a:ext cx="5336381" cy="9144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1" y="3530600"/>
            <a:ext cx="2678906" cy="561340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Franklin Gothic Book"/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1" y="6731000"/>
            <a:ext cx="2678906" cy="241300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Franklin Gothic Book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503398" y="2290001"/>
            <a:ext cx="4114800" cy="1156592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857610" y="2907372"/>
            <a:ext cx="4572409" cy="98755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>
                <a:latin typeface="Franklin Gothic Book"/>
              </a:rPr>
              <a:pPr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latin typeface="Franklin Gothic Book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>
                <a:latin typeface="Franklin Gothic Book"/>
              </a:rPr>
              <a:pPr/>
              <a:t>‹#›</a:t>
            </a:fld>
            <a:endParaRPr lang="en-US">
              <a:latin typeface="Franklin Gothic Book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1786" y="6734177"/>
            <a:ext cx="2680693" cy="2409824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Franklin Gothic Book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1785" y="6735057"/>
            <a:ext cx="6859785" cy="240894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Franklin Gothic Book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7220" y="487680"/>
            <a:ext cx="5640705" cy="7315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1467505"/>
            <a:ext cx="5640705" cy="4773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150876" y="7827264"/>
            <a:ext cx="1632204" cy="2682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 defTabSz="914400"/>
            <a:fld id="{2DF66AD8-BC4A-4004-9882-414398D930CA}" type="datetimeFigureOut">
              <a:rPr lang="en-US" smtClean="0">
                <a:latin typeface="Franklin Gothic Book"/>
              </a:rPr>
              <a:pPr defTabSz="914400"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38136" y="8380163"/>
            <a:ext cx="3543300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pPr defTabSz="914400"/>
            <a:endParaRPr lang="en-US">
              <a:latin typeface="Franklin Gothic Book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300779" y="8227763"/>
            <a:ext cx="377190" cy="67056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pPr defTabSz="914400"/>
            <a:fld id="{B9D2C864-9362-43C7-A136-D9C41D93A96D}" type="slidenum">
              <a:rPr lang="en-US" smtClean="0">
                <a:latin typeface="Franklin Gothic Book"/>
              </a:rPr>
              <a:pPr defTabSz="914400"/>
              <a:t>‹#›</a:t>
            </a:fld>
            <a:endParaRPr lang="en-US">
              <a:latin typeface="Franklin Gothic Book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1786" y="6734177"/>
            <a:ext cx="2680693" cy="2409824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Franklin Gothic Book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1785" y="6735057"/>
            <a:ext cx="6859785" cy="240894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Franklin Gothic Book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7220" y="487680"/>
            <a:ext cx="5640705" cy="7315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1467505"/>
            <a:ext cx="5640705" cy="4773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150876" y="7827264"/>
            <a:ext cx="1632204" cy="2682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 defTabSz="914400"/>
            <a:fld id="{2DF66AD8-BC4A-4004-9882-414398D930CA}" type="datetimeFigureOut">
              <a:rPr lang="en-US" smtClean="0">
                <a:latin typeface="Franklin Gothic Book"/>
              </a:rPr>
              <a:pPr defTabSz="914400"/>
              <a:t>8/2/17</a:t>
            </a:fld>
            <a:endParaRPr lang="en-US">
              <a:latin typeface="Franklin Gothic Book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38136" y="8380163"/>
            <a:ext cx="3543300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pPr defTabSz="914400"/>
            <a:endParaRPr lang="en-US">
              <a:latin typeface="Franklin Gothic Book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300779" y="8227763"/>
            <a:ext cx="377190" cy="67056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pPr defTabSz="914400"/>
            <a:fld id="{B9D2C864-9362-43C7-A136-D9C41D93A96D}" type="slidenum">
              <a:rPr lang="en-US" smtClean="0">
                <a:latin typeface="Franklin Gothic Book"/>
              </a:rPr>
              <a:pPr defTabSz="914400"/>
              <a:t>‹#›</a:t>
            </a:fld>
            <a:endParaRPr lang="en-US">
              <a:latin typeface="Franklin Gothic Book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6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0082" y="997336"/>
            <a:ext cx="4016856" cy="2425610"/>
          </a:xfrm>
        </p:spPr>
        <p:txBody>
          <a:bodyPr/>
          <a:lstStyle/>
          <a:p>
            <a:r>
              <a:rPr lang="en-US" sz="4000" dirty="0" smtClean="0"/>
              <a:t>Medical Document Tracker</a:t>
            </a:r>
            <a:endParaRPr lang="en-US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897185" y="3788922"/>
            <a:ext cx="3960815" cy="4886845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	ACU School of Nursing uses an electronic </a:t>
            </a:r>
            <a:r>
              <a:rPr lang="en-US" dirty="0"/>
              <a:t>Medical Document Management </a:t>
            </a:r>
            <a:r>
              <a:rPr lang="en-US" dirty="0" smtClean="0"/>
              <a:t>system to file all </a:t>
            </a:r>
            <a:r>
              <a:rPr lang="en-US" dirty="0"/>
              <a:t>of your clinical requirements.  This </a:t>
            </a:r>
            <a:r>
              <a:rPr lang="en-US" dirty="0" smtClean="0"/>
              <a:t>makes </a:t>
            </a:r>
            <a:r>
              <a:rPr lang="en-US" dirty="0"/>
              <a:t>the process of collecting </a:t>
            </a:r>
            <a:r>
              <a:rPr lang="en-US" dirty="0" smtClean="0"/>
              <a:t>documents much more efficient for the school and the clinical facilities.  As an added benefit, it gives </a:t>
            </a:r>
            <a:r>
              <a:rPr lang="en-US" dirty="0"/>
              <a:t>you constant access to your information from any location </a:t>
            </a:r>
            <a:r>
              <a:rPr lang="en-US" dirty="0" smtClean="0"/>
              <a:t>and also will notify </a:t>
            </a:r>
            <a:r>
              <a:rPr lang="en-US" dirty="0"/>
              <a:t>you if </a:t>
            </a:r>
            <a:r>
              <a:rPr lang="en-US" dirty="0" smtClean="0"/>
              <a:t>a clinical requirement </a:t>
            </a:r>
            <a:r>
              <a:rPr lang="en-US" dirty="0"/>
              <a:t>is about to expire or needs to be updated. 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dirty="0" smtClean="0"/>
              <a:t> </a:t>
            </a:r>
            <a:r>
              <a:rPr lang="en-US" u="sng" dirty="0" smtClean="0"/>
              <a:t>In order to secure your place in the cohort and to be added to the roster then you must set up your Medical Document Tracker by April 20</a:t>
            </a:r>
            <a:r>
              <a:rPr lang="en-US" u="sng" baseline="30000" dirty="0" smtClean="0"/>
              <a:t>th</a:t>
            </a:r>
            <a:r>
              <a:rPr lang="en-US" u="sng" dirty="0" smtClean="0"/>
              <a:t> for Fall entry and October 20</a:t>
            </a:r>
            <a:r>
              <a:rPr lang="en-US" u="sng" baseline="30000" dirty="0" smtClean="0"/>
              <a:t>th</a:t>
            </a:r>
            <a:r>
              <a:rPr lang="en-US" u="sng" dirty="0" smtClean="0"/>
              <a:t> for Spring entry.</a:t>
            </a:r>
            <a:endParaRPr lang="en-US" u="sng" dirty="0"/>
          </a:p>
        </p:txBody>
      </p:sp>
      <p:pic>
        <p:nvPicPr>
          <p:cNvPr id="7" name="Picture 6" descr="Screen Shot 2017-07-12 at 9.11.24 A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713" t="-8879" r="3713" b="8879"/>
          <a:stretch/>
        </p:blipFill>
        <p:spPr>
          <a:xfrm>
            <a:off x="-279808" y="8217478"/>
            <a:ext cx="7137808" cy="797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15481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7220" y="0"/>
            <a:ext cx="5640705" cy="1219200"/>
          </a:xfrm>
        </p:spPr>
        <p:txBody>
          <a:bodyPr/>
          <a:lstStyle/>
          <a:p>
            <a:pPr algn="ctr"/>
            <a:r>
              <a:rPr lang="en-US" dirty="0" smtClean="0"/>
              <a:t>Castle branch document tracker</a:t>
            </a:r>
            <a:endParaRPr lang="en-US" dirty="0"/>
          </a:p>
        </p:txBody>
      </p:sp>
      <p:pic>
        <p:nvPicPr>
          <p:cNvPr id="4" name="Content Placeholder 3" descr="Instructions to Sign up for Medical Document Tracker.pdf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0" t="29791" b="20534"/>
          <a:stretch/>
        </p:blipFill>
        <p:spPr>
          <a:xfrm>
            <a:off x="0" y="1045328"/>
            <a:ext cx="6858000" cy="7884497"/>
          </a:xfrm>
        </p:spPr>
      </p:pic>
    </p:spTree>
    <p:extLst>
      <p:ext uri="{BB962C8B-B14F-4D97-AF65-F5344CB8AC3E}">
        <p14:creationId xmlns:p14="http://schemas.microsoft.com/office/powerpoint/2010/main" val="16504785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nstructions for Submitting Documents to Castlebranch.pd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690"/>
          <a:stretch/>
        </p:blipFill>
        <p:spPr>
          <a:xfrm>
            <a:off x="135619" y="217312"/>
            <a:ext cx="6722381" cy="8926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1779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nstructions for Submitting Documents to Castlebranch.pd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919"/>
          <a:stretch/>
        </p:blipFill>
        <p:spPr>
          <a:xfrm>
            <a:off x="0" y="24661"/>
            <a:ext cx="6858000" cy="9119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29840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nstructions for Submitting Documents to Castlebranch.pd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690"/>
          <a:stretch/>
        </p:blipFill>
        <p:spPr>
          <a:xfrm>
            <a:off x="0" y="21528"/>
            <a:ext cx="6858000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19426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Angles">
  <a:themeElements>
    <a:clrScheme name="Custom 1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5A15D3"/>
      </a:accent2>
      <a:accent3>
        <a:srgbClr val="AD4FD0"/>
      </a:accent3>
      <a:accent4>
        <a:srgbClr val="48AB97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Angles">
  <a:themeElements>
    <a:clrScheme name="Custom 1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5A15D3"/>
      </a:accent2>
      <a:accent3>
        <a:srgbClr val="AD4FD0"/>
      </a:accent3>
      <a:accent4>
        <a:srgbClr val="48AB97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7</Words>
  <Application>Microsoft Macintosh PowerPoint</Application>
  <PresentationFormat>On-screen Show (4:3)</PresentationFormat>
  <Paragraphs>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Angles</vt:lpstr>
      <vt:lpstr>1_Angles</vt:lpstr>
      <vt:lpstr>Medical Document Tracker</vt:lpstr>
      <vt:lpstr>Castle branch document tracker</vt:lpstr>
      <vt:lpstr>PowerPoint Presentation</vt:lpstr>
      <vt:lpstr>PowerPoint Presentation</vt:lpstr>
      <vt:lpstr>PowerPoint Presentation</vt:lpstr>
    </vt:vector>
  </TitlesOfParts>
  <Company>ACU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Medical Document Tracker</dc:title>
  <dc:creator>Margot Binion</dc:creator>
  <cp:lastModifiedBy>Margot Binion</cp:lastModifiedBy>
  <cp:revision>2</cp:revision>
  <dcterms:created xsi:type="dcterms:W3CDTF">2017-08-02T19:27:31Z</dcterms:created>
  <dcterms:modified xsi:type="dcterms:W3CDTF">2017-08-02T19:44:57Z</dcterms:modified>
</cp:coreProperties>
</file>