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  <p:sldId id="262" r:id="rId4"/>
    <p:sldId id="264" r:id="rId5"/>
    <p:sldId id="265" r:id="rId6"/>
    <p:sldId id="266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3248" y="-1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>
                <a:solidFill>
                  <a:srgbClr val="073E87"/>
                </a:solidFill>
                <a:latin typeface="Franklin Gothic Book"/>
              </a:rPr>
              <a:pPr/>
              <a:t>‹#›</a:t>
            </a:fld>
            <a:endParaRPr lang="en-US">
              <a:solidFill>
                <a:srgbClr val="073E87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>
                <a:solidFill>
                  <a:srgbClr val="073E87"/>
                </a:solidFill>
                <a:latin typeface="Franklin Gothic Book"/>
              </a:rPr>
              <a:pPr/>
              <a:t>‹#›</a:t>
            </a:fld>
            <a:endParaRPr lang="en-US">
              <a:solidFill>
                <a:srgbClr val="073E87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/>
            <a:fld id="{2DF66AD8-BC4A-4004-9882-414398D930CA}" type="datetimeFigureOut">
              <a:rPr lang="en-US" smtClean="0">
                <a:latin typeface="Franklin Gothic Book"/>
              </a:rPr>
              <a:pPr defTabSz="914400"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914400"/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914400"/>
            <a:fld id="{B9D2C864-9362-43C7-A136-D9C41D93A96D}" type="slidenum">
              <a:rPr lang="en-US" smtClean="0">
                <a:latin typeface="Franklin Gothic Book"/>
              </a:rPr>
              <a:pPr defTabSz="914400"/>
              <a:t>‹#›</a:t>
            </a:fld>
            <a:endParaRPr lang="en-US">
              <a:latin typeface="Franklin Gothic 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/>
            <a:fld id="{2DF66AD8-BC4A-4004-9882-414398D930CA}" type="datetimeFigureOut">
              <a:rPr lang="en-US" smtClean="0">
                <a:latin typeface="Franklin Gothic Book"/>
              </a:rPr>
              <a:pPr defTabSz="914400"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914400"/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914400"/>
            <a:fld id="{B9D2C864-9362-43C7-A136-D9C41D93A96D}" type="slidenum">
              <a:rPr lang="en-US" smtClean="0">
                <a:latin typeface="Franklin Gothic Book"/>
              </a:rPr>
              <a:pPr defTabSz="914400"/>
              <a:t>‹#›</a:t>
            </a:fld>
            <a:endParaRPr lang="en-US">
              <a:latin typeface="Franklin Gothic 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0082" y="997336"/>
            <a:ext cx="4016856" cy="2425610"/>
          </a:xfrm>
        </p:spPr>
        <p:txBody>
          <a:bodyPr/>
          <a:lstStyle/>
          <a:p>
            <a:r>
              <a:rPr lang="en-US" sz="4000" dirty="0" smtClean="0"/>
              <a:t>Medical Document Tracker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7185" y="3788922"/>
            <a:ext cx="3960815" cy="488684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	ACU School of Nursing uses an electronic </a:t>
            </a:r>
            <a:r>
              <a:rPr lang="en-US" dirty="0"/>
              <a:t>Medical Document Management </a:t>
            </a:r>
            <a:r>
              <a:rPr lang="en-US" dirty="0" smtClean="0"/>
              <a:t>system to file all </a:t>
            </a:r>
            <a:r>
              <a:rPr lang="en-US" dirty="0"/>
              <a:t>of your clinical requirements.  This </a:t>
            </a:r>
            <a:r>
              <a:rPr lang="en-US" dirty="0" smtClean="0"/>
              <a:t>makes </a:t>
            </a:r>
            <a:r>
              <a:rPr lang="en-US" dirty="0"/>
              <a:t>the process of collecting </a:t>
            </a:r>
            <a:r>
              <a:rPr lang="en-US" dirty="0" smtClean="0"/>
              <a:t>documents much more efficient for the school and the clinical facilities.  As an added benefit, it gives </a:t>
            </a:r>
            <a:r>
              <a:rPr lang="en-US" dirty="0"/>
              <a:t>you constant access to your information from any location </a:t>
            </a:r>
            <a:r>
              <a:rPr lang="en-US" dirty="0" smtClean="0"/>
              <a:t>and also will notify </a:t>
            </a:r>
            <a:r>
              <a:rPr lang="en-US" dirty="0"/>
              <a:t>you if </a:t>
            </a:r>
            <a:r>
              <a:rPr lang="en-US" dirty="0" smtClean="0"/>
              <a:t>a clinical requirement </a:t>
            </a:r>
            <a:r>
              <a:rPr lang="en-US" dirty="0"/>
              <a:t>is about to expire or needs to be updated. 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u="sng" dirty="0" smtClean="0"/>
              <a:t>In order to secure your place in the cohort and to be added to the roster then you must set up your Medical Document Tracker by April 20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for Fall entry and October 20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for Spring entry.</a:t>
            </a:r>
            <a:endParaRPr lang="en-US" u="sng" dirty="0"/>
          </a:p>
        </p:txBody>
      </p:sp>
      <p:pic>
        <p:nvPicPr>
          <p:cNvPr id="7" name="Picture 6" descr="Screen Shot 2017-07-12 at 9.11.24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13" t="-8879" r="3713" b="8879"/>
          <a:stretch/>
        </p:blipFill>
        <p:spPr>
          <a:xfrm>
            <a:off x="-279808" y="8217478"/>
            <a:ext cx="7137808" cy="79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4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0"/>
            <a:ext cx="5640705" cy="1219200"/>
          </a:xfrm>
        </p:spPr>
        <p:txBody>
          <a:bodyPr/>
          <a:lstStyle/>
          <a:p>
            <a:pPr algn="ctr"/>
            <a:r>
              <a:rPr lang="en-US" dirty="0" smtClean="0"/>
              <a:t>Castle branch document tracker</a:t>
            </a:r>
            <a:endParaRPr lang="en-US" dirty="0"/>
          </a:p>
        </p:txBody>
      </p:sp>
      <p:pic>
        <p:nvPicPr>
          <p:cNvPr id="4" name="Content Placeholder 3" descr="Instructions to Sign up for Medical Document Tracker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" t="29791" b="20534"/>
          <a:stretch/>
        </p:blipFill>
        <p:spPr>
          <a:xfrm>
            <a:off x="0" y="1045328"/>
            <a:ext cx="6858000" cy="7884497"/>
          </a:xfrm>
        </p:spPr>
      </p:pic>
    </p:spTree>
    <p:extLst>
      <p:ext uri="{BB962C8B-B14F-4D97-AF65-F5344CB8AC3E}">
        <p14:creationId xmlns:p14="http://schemas.microsoft.com/office/powerpoint/2010/main" val="165047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structions for Submitting Documents to Castlebranch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0"/>
          <a:stretch/>
        </p:blipFill>
        <p:spPr>
          <a:xfrm>
            <a:off x="135619" y="217312"/>
            <a:ext cx="6722381" cy="89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7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structions for Submitting Documents to Castlebranch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9"/>
          <a:stretch/>
        </p:blipFill>
        <p:spPr>
          <a:xfrm>
            <a:off x="0" y="24661"/>
            <a:ext cx="6858000" cy="911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8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structions for Submitting Documents to Castlebranch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0"/>
          <a:stretch/>
        </p:blipFill>
        <p:spPr>
          <a:xfrm>
            <a:off x="0" y="21528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4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5A15D3"/>
      </a:accent2>
      <a:accent3>
        <a:srgbClr val="AD4FD0"/>
      </a:accent3>
      <a:accent4>
        <a:srgbClr val="48AB97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5A15D3"/>
      </a:accent2>
      <a:accent3>
        <a:srgbClr val="AD4FD0"/>
      </a:accent3>
      <a:accent4>
        <a:srgbClr val="48AB97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Macintosh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Angles</vt:lpstr>
      <vt:lpstr>1_Angles</vt:lpstr>
      <vt:lpstr>Medical Document Tracker</vt:lpstr>
      <vt:lpstr>Castle branch document tracker</vt:lpstr>
      <vt:lpstr>PowerPoint Presentation</vt:lpstr>
      <vt:lpstr>PowerPoint Presentation</vt:lpstr>
      <vt:lpstr>PowerPoint Presentation</vt:lpstr>
    </vt:vector>
  </TitlesOfParts>
  <Company>ACU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Document Tracker</dc:title>
  <dc:creator>Margot Binion</dc:creator>
  <cp:lastModifiedBy>Margot Binion</cp:lastModifiedBy>
  <cp:revision>2</cp:revision>
  <dcterms:created xsi:type="dcterms:W3CDTF">2017-08-02T19:27:31Z</dcterms:created>
  <dcterms:modified xsi:type="dcterms:W3CDTF">2017-08-02T19:44:57Z</dcterms:modified>
</cp:coreProperties>
</file>