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9" r:id="rId3"/>
    <p:sldId id="257" r:id="rId4"/>
    <p:sldId id="260" r:id="rId5"/>
    <p:sldId id="261" r:id="rId6"/>
    <p:sldId id="262" r:id="rId7"/>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3224" y="-10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4ACB2F-9840-F04D-8BAF-B30E781CC822}" type="datetimeFigureOut">
              <a:rPr lang="en-US" smtClean="0"/>
              <a:t>8/2/17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FCC5A-BAC8-CB45-B571-3FA3AB8CE02D}" type="slidenum">
              <a:rPr lang="en-US" smtClean="0"/>
              <a:t>‹#›</a:t>
            </a:fld>
            <a:endParaRPr lang="en-US"/>
          </a:p>
        </p:txBody>
      </p:sp>
    </p:spTree>
    <p:extLst>
      <p:ext uri="{BB962C8B-B14F-4D97-AF65-F5344CB8AC3E}">
        <p14:creationId xmlns:p14="http://schemas.microsoft.com/office/powerpoint/2010/main" val="435424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ACB2F-9840-F04D-8BAF-B30E781CC822}" type="datetimeFigureOut">
              <a:rPr lang="en-US" smtClean="0"/>
              <a:t>8/2/17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FCC5A-BAC8-CB45-B571-3FA3AB8CE02D}" type="slidenum">
              <a:rPr lang="en-US" smtClean="0"/>
              <a:t>‹#›</a:t>
            </a:fld>
            <a:endParaRPr lang="en-US"/>
          </a:p>
        </p:txBody>
      </p:sp>
    </p:spTree>
    <p:extLst>
      <p:ext uri="{BB962C8B-B14F-4D97-AF65-F5344CB8AC3E}">
        <p14:creationId xmlns:p14="http://schemas.microsoft.com/office/powerpoint/2010/main" val="401363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ACB2F-9840-F04D-8BAF-B30E781CC822}" type="datetimeFigureOut">
              <a:rPr lang="en-US" smtClean="0"/>
              <a:t>8/2/17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FCC5A-BAC8-CB45-B571-3FA3AB8CE02D}" type="slidenum">
              <a:rPr lang="en-US" smtClean="0"/>
              <a:t>‹#›</a:t>
            </a:fld>
            <a:endParaRPr lang="en-US"/>
          </a:p>
        </p:txBody>
      </p:sp>
    </p:spTree>
    <p:extLst>
      <p:ext uri="{BB962C8B-B14F-4D97-AF65-F5344CB8AC3E}">
        <p14:creationId xmlns:p14="http://schemas.microsoft.com/office/powerpoint/2010/main" val="1862398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3530600"/>
            <a:ext cx="2678906" cy="5613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8" name="Freeform 7"/>
          <p:cNvSpPr/>
          <p:nvPr/>
        </p:nvSpPr>
        <p:spPr>
          <a:xfrm>
            <a:off x="-1785" y="-1233"/>
            <a:ext cx="6859785" cy="914523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2" name="Title 1"/>
          <p:cNvSpPr>
            <a:spLocks noGrp="1"/>
          </p:cNvSpPr>
          <p:nvPr>
            <p:ph type="ctrTitle"/>
          </p:nvPr>
        </p:nvSpPr>
        <p:spPr>
          <a:xfrm rot="19140000">
            <a:off x="612835" y="2307204"/>
            <a:ext cx="4236467" cy="1605741"/>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909208" y="3294567"/>
            <a:ext cx="4883348" cy="439012"/>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F66AD8-BC4A-4004-9882-414398D930CA}" type="datetimeFigureOut">
              <a:rPr lang="en-US" smtClean="0">
                <a:latin typeface="Franklin Gothic Book"/>
              </a:rPr>
              <a:pPr/>
              <a:t>8/2/17</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B9D2C864-9362-43C7-A136-D9C41D93A96D}"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F66AD8-BC4A-4004-9882-414398D930CA}" type="datetimeFigureOut">
              <a:rPr lang="en-US" smtClean="0">
                <a:latin typeface="Franklin Gothic Book"/>
              </a:rPr>
              <a:pPr/>
              <a:t>8/2/17</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B9D2C864-9362-43C7-A136-D9C41D93A96D}"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1785" y="-1233"/>
            <a:ext cx="6859785" cy="914523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7" name="Right Triangle 6"/>
          <p:cNvSpPr/>
          <p:nvPr/>
        </p:nvSpPr>
        <p:spPr>
          <a:xfrm>
            <a:off x="1" y="3530600"/>
            <a:ext cx="2678906" cy="561340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2" name="Title 1"/>
          <p:cNvSpPr>
            <a:spLocks noGrp="1"/>
          </p:cNvSpPr>
          <p:nvPr>
            <p:ph type="title"/>
          </p:nvPr>
        </p:nvSpPr>
        <p:spPr>
          <a:xfrm rot="19140000">
            <a:off x="614549" y="2302317"/>
            <a:ext cx="4238244" cy="1610012"/>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912114" y="3291072"/>
            <a:ext cx="4882896" cy="438912"/>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latin typeface="Franklin Gothic Book"/>
              </a:rPr>
              <a:pPr/>
              <a:t>8/2/17</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B9D2C864-9362-43C7-A136-D9C41D93A96D}"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7220" y="1463040"/>
            <a:ext cx="2400300" cy="4949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525012" y="1463040"/>
            <a:ext cx="2400300" cy="4949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F66AD8-BC4A-4004-9882-414398D930CA}" type="datetimeFigureOut">
              <a:rPr lang="en-US" smtClean="0">
                <a:latin typeface="Franklin Gothic Book"/>
              </a:rPr>
              <a:pPr/>
              <a:t>8/2/17</a:t>
            </a:fld>
            <a:endParaRPr lang="en-US">
              <a:latin typeface="Franklin Gothic Book"/>
            </a:endParaRPr>
          </a:p>
        </p:txBody>
      </p:sp>
      <p:sp>
        <p:nvSpPr>
          <p:cNvPr id="6" name="Footer Placeholder 5"/>
          <p:cNvSpPr>
            <a:spLocks noGrp="1"/>
          </p:cNvSpPr>
          <p:nvPr>
            <p:ph type="ftr" sz="quarter" idx="11"/>
          </p:nvPr>
        </p:nvSpPr>
        <p:spPr/>
        <p:txBody>
          <a:bodyPr/>
          <a:lstStyle/>
          <a:p>
            <a:endParaRPr lang="en-US">
              <a:latin typeface="Franklin Gothic Book"/>
            </a:endParaRPr>
          </a:p>
        </p:txBody>
      </p:sp>
      <p:sp>
        <p:nvSpPr>
          <p:cNvPr id="7" name="Slide Number Placeholder 6"/>
          <p:cNvSpPr>
            <a:spLocks noGrp="1"/>
          </p:cNvSpPr>
          <p:nvPr>
            <p:ph type="sldNum" sz="quarter" idx="12"/>
          </p:nvPr>
        </p:nvSpPr>
        <p:spPr/>
        <p:txBody>
          <a:bodyPr/>
          <a:lstStyle/>
          <a:p>
            <a:fld id="{B9D2C864-9362-43C7-A136-D9C41D93A96D}" type="slidenum">
              <a:rPr lang="en-US" smtClean="0">
                <a:latin typeface="Franklin Gothic Book"/>
              </a:rPr>
              <a:pPr/>
              <a:t>‹#›</a:t>
            </a:fld>
            <a:endParaRPr lang="en-US">
              <a:latin typeface="Franklin Gothic Book"/>
            </a:endParaRP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463040"/>
            <a:ext cx="2400300" cy="73152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614363" y="2269131"/>
            <a:ext cx="2400300" cy="4145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525012" y="1463040"/>
            <a:ext cx="2400300" cy="73152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3525012" y="2269131"/>
            <a:ext cx="2400300" cy="4145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F66AD8-BC4A-4004-9882-414398D930CA}" type="datetimeFigureOut">
              <a:rPr lang="en-US" smtClean="0">
                <a:latin typeface="Franklin Gothic Book"/>
              </a:rPr>
              <a:pPr/>
              <a:t>8/2/17</a:t>
            </a:fld>
            <a:endParaRPr lang="en-US">
              <a:latin typeface="Franklin Gothic Book"/>
            </a:endParaRPr>
          </a:p>
        </p:txBody>
      </p:sp>
      <p:sp>
        <p:nvSpPr>
          <p:cNvPr id="8" name="Footer Placeholder 7"/>
          <p:cNvSpPr>
            <a:spLocks noGrp="1"/>
          </p:cNvSpPr>
          <p:nvPr>
            <p:ph type="ftr" sz="quarter" idx="11"/>
          </p:nvPr>
        </p:nvSpPr>
        <p:spPr/>
        <p:txBody>
          <a:bodyPr/>
          <a:lstStyle/>
          <a:p>
            <a:endParaRPr lang="en-US">
              <a:latin typeface="Franklin Gothic Book"/>
            </a:endParaRPr>
          </a:p>
        </p:txBody>
      </p:sp>
      <p:sp>
        <p:nvSpPr>
          <p:cNvPr id="9" name="Slide Number Placeholder 8"/>
          <p:cNvSpPr>
            <a:spLocks noGrp="1"/>
          </p:cNvSpPr>
          <p:nvPr>
            <p:ph type="sldNum" sz="quarter" idx="12"/>
          </p:nvPr>
        </p:nvSpPr>
        <p:spPr/>
        <p:txBody>
          <a:bodyPr/>
          <a:lstStyle/>
          <a:p>
            <a:fld id="{B9D2C864-9362-43C7-A136-D9C41D93A96D}"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F66AD8-BC4A-4004-9882-414398D930CA}" type="datetimeFigureOut">
              <a:rPr lang="en-US" smtClean="0">
                <a:latin typeface="Franklin Gothic Book"/>
              </a:rPr>
              <a:pPr/>
              <a:t>8/2/17</a:t>
            </a:fld>
            <a:endParaRPr lang="en-US">
              <a:latin typeface="Franklin Gothic Book"/>
            </a:endParaRPr>
          </a:p>
        </p:txBody>
      </p:sp>
      <p:sp>
        <p:nvSpPr>
          <p:cNvPr id="4" name="Footer Placeholder 3"/>
          <p:cNvSpPr>
            <a:spLocks noGrp="1"/>
          </p:cNvSpPr>
          <p:nvPr>
            <p:ph type="ftr" sz="quarter" idx="11"/>
          </p:nvPr>
        </p:nvSpPr>
        <p:spPr/>
        <p:txBody>
          <a:bodyPr/>
          <a:lstStyle/>
          <a:p>
            <a:endParaRPr lang="en-US">
              <a:latin typeface="Franklin Gothic Book"/>
            </a:endParaRPr>
          </a:p>
        </p:txBody>
      </p:sp>
      <p:sp>
        <p:nvSpPr>
          <p:cNvPr id="5" name="Slide Number Placeholder 4"/>
          <p:cNvSpPr>
            <a:spLocks noGrp="1"/>
          </p:cNvSpPr>
          <p:nvPr>
            <p:ph type="sldNum" sz="quarter" idx="12"/>
          </p:nvPr>
        </p:nvSpPr>
        <p:spPr/>
        <p:txBody>
          <a:bodyPr/>
          <a:lstStyle/>
          <a:p>
            <a:fld id="{B9D2C864-9362-43C7-A136-D9C41D93A96D}"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latin typeface="Franklin Gothic Book"/>
              </a:rPr>
              <a:pPr/>
              <a:t>8/2/17</a:t>
            </a:fld>
            <a:endParaRPr lang="en-US">
              <a:latin typeface="Franklin Gothic Book"/>
            </a:endParaRPr>
          </a:p>
        </p:txBody>
      </p:sp>
      <p:sp>
        <p:nvSpPr>
          <p:cNvPr id="3" name="Footer Placeholder 2"/>
          <p:cNvSpPr>
            <a:spLocks noGrp="1"/>
          </p:cNvSpPr>
          <p:nvPr>
            <p:ph type="ftr" sz="quarter" idx="11"/>
          </p:nvPr>
        </p:nvSpPr>
        <p:spPr/>
        <p:txBody>
          <a:bodyPr/>
          <a:lstStyle/>
          <a:p>
            <a:endParaRPr lang="en-US">
              <a:latin typeface="Franklin Gothic Book"/>
            </a:endParaRPr>
          </a:p>
        </p:txBody>
      </p:sp>
      <p:sp>
        <p:nvSpPr>
          <p:cNvPr id="4" name="Slide Number Placeholder 3"/>
          <p:cNvSpPr>
            <a:spLocks noGrp="1"/>
          </p:cNvSpPr>
          <p:nvPr>
            <p:ph type="sldNum" sz="quarter" idx="12"/>
          </p:nvPr>
        </p:nvSpPr>
        <p:spPr/>
        <p:txBody>
          <a:bodyPr/>
          <a:lstStyle/>
          <a:p>
            <a:fld id="{B9D2C864-9362-43C7-A136-D9C41D93A96D}"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3530600"/>
            <a:ext cx="2678906" cy="5613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18" name="Right Triangle 17"/>
          <p:cNvSpPr/>
          <p:nvPr/>
        </p:nvSpPr>
        <p:spPr>
          <a:xfrm rot="5400000">
            <a:off x="-1675208" y="1675211"/>
            <a:ext cx="9144000" cy="579358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2" name="Title 1"/>
          <p:cNvSpPr>
            <a:spLocks noGrp="1"/>
          </p:cNvSpPr>
          <p:nvPr>
            <p:ph type="title"/>
          </p:nvPr>
        </p:nvSpPr>
        <p:spPr>
          <a:xfrm rot="19140000">
            <a:off x="588698" y="2101472"/>
            <a:ext cx="3909060" cy="1452569"/>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3562165" y="3491883"/>
            <a:ext cx="2855834" cy="44329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973466" y="3004514"/>
            <a:ext cx="4346070" cy="831085"/>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latin typeface="Franklin Gothic Book"/>
              </a:rPr>
              <a:pPr/>
              <a:t>8/2/17</a:t>
            </a:fld>
            <a:endParaRPr lang="en-US">
              <a:latin typeface="Franklin Gothic Book"/>
            </a:endParaRP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073E87"/>
              </a:solidFill>
              <a:latin typeface="Franklin Gothic Book"/>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9D2C864-9362-43C7-A136-D9C41D93A96D}" type="slidenum">
              <a:rPr lang="en-US" smtClean="0">
                <a:solidFill>
                  <a:srgbClr val="073E87"/>
                </a:solidFill>
                <a:latin typeface="Franklin Gothic Book"/>
              </a:rPr>
              <a:pPr/>
              <a:t>‹#›</a:t>
            </a:fld>
            <a:endParaRPr lang="en-US">
              <a:solidFill>
                <a:srgbClr val="073E87"/>
              </a:solidFill>
              <a:latin typeface="Franklin Gothic Book"/>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ACB2F-9840-F04D-8BAF-B30E781CC822}" type="datetimeFigureOut">
              <a:rPr lang="en-US" smtClean="0"/>
              <a:t>8/2/17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FCC5A-BAC8-CB45-B571-3FA3AB8CE02D}" type="slidenum">
              <a:rPr lang="en-US" smtClean="0"/>
              <a:t>‹#›</a:t>
            </a:fld>
            <a:endParaRPr lang="en-US"/>
          </a:p>
        </p:txBody>
      </p:sp>
    </p:spTree>
    <p:extLst>
      <p:ext uri="{BB962C8B-B14F-4D97-AF65-F5344CB8AC3E}">
        <p14:creationId xmlns:p14="http://schemas.microsoft.com/office/powerpoint/2010/main" val="1676842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1521619" y="0"/>
            <a:ext cx="5336381" cy="9144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1" y="3530600"/>
            <a:ext cx="2678906" cy="5613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10" name="Freeform 9"/>
          <p:cNvSpPr/>
          <p:nvPr/>
        </p:nvSpPr>
        <p:spPr>
          <a:xfrm>
            <a:off x="1" y="6731000"/>
            <a:ext cx="2678906" cy="24130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2" name="Title 1"/>
          <p:cNvSpPr>
            <a:spLocks noGrp="1"/>
          </p:cNvSpPr>
          <p:nvPr>
            <p:ph type="title"/>
          </p:nvPr>
        </p:nvSpPr>
        <p:spPr>
          <a:xfrm rot="19140000">
            <a:off x="503398" y="2290001"/>
            <a:ext cx="4114800" cy="1156592"/>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857610" y="2907372"/>
            <a:ext cx="4572409" cy="98755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latin typeface="Franklin Gothic Book"/>
              </a:rPr>
              <a:pPr/>
              <a:t>8/2/17</a:t>
            </a:fld>
            <a:endParaRPr lang="en-US">
              <a:latin typeface="Franklin Gothic Book"/>
            </a:endParaRPr>
          </a:p>
        </p:txBody>
      </p:sp>
      <p:sp>
        <p:nvSpPr>
          <p:cNvPr id="6" name="Footer Placeholder 5"/>
          <p:cNvSpPr>
            <a:spLocks noGrp="1"/>
          </p:cNvSpPr>
          <p:nvPr>
            <p:ph type="ftr" sz="quarter" idx="11"/>
          </p:nvPr>
        </p:nvSpPr>
        <p:spPr/>
        <p:txBody>
          <a:bodyPr/>
          <a:lstStyle/>
          <a:p>
            <a:endParaRPr lang="en-US">
              <a:latin typeface="Franklin Gothic Book"/>
            </a:endParaRPr>
          </a:p>
        </p:txBody>
      </p:sp>
      <p:sp>
        <p:nvSpPr>
          <p:cNvPr id="7" name="Slide Number Placeholder 6"/>
          <p:cNvSpPr>
            <a:spLocks noGrp="1"/>
          </p:cNvSpPr>
          <p:nvPr>
            <p:ph type="sldNum" sz="quarter" idx="12"/>
          </p:nvPr>
        </p:nvSpPr>
        <p:spPr/>
        <p:txBody>
          <a:bodyPr/>
          <a:lstStyle/>
          <a:p>
            <a:fld id="{B9D2C864-9362-43C7-A136-D9C41D93A96D}"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F66AD8-BC4A-4004-9882-414398D930CA}" type="datetimeFigureOut">
              <a:rPr lang="en-US" smtClean="0">
                <a:latin typeface="Franklin Gothic Book"/>
              </a:rPr>
              <a:pPr/>
              <a:t>8/2/17</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B9D2C864-9362-43C7-A136-D9C41D93A96D}"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623781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2900" y="366185"/>
            <a:ext cx="4514850" cy="6237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F66AD8-BC4A-4004-9882-414398D930CA}" type="datetimeFigureOut">
              <a:rPr lang="en-US" smtClean="0">
                <a:latin typeface="Franklin Gothic Book"/>
              </a:rPr>
              <a:pPr/>
              <a:t>8/2/17</a:t>
            </a:fld>
            <a:endParaRPr lang="en-US">
              <a:latin typeface="Franklin Gothic Book"/>
            </a:endParaRPr>
          </a:p>
        </p:txBody>
      </p:sp>
      <p:sp>
        <p:nvSpPr>
          <p:cNvPr id="5" name="Footer Placeholder 4"/>
          <p:cNvSpPr>
            <a:spLocks noGrp="1"/>
          </p:cNvSpPr>
          <p:nvPr>
            <p:ph type="ftr" sz="quarter" idx="11"/>
          </p:nvPr>
        </p:nvSpPr>
        <p:spPr/>
        <p:txBody>
          <a:bodyPr/>
          <a:lstStyle/>
          <a:p>
            <a:endParaRPr lang="en-US">
              <a:latin typeface="Franklin Gothic Book"/>
            </a:endParaRPr>
          </a:p>
        </p:txBody>
      </p:sp>
      <p:sp>
        <p:nvSpPr>
          <p:cNvPr id="6" name="Slide Number Placeholder 5"/>
          <p:cNvSpPr>
            <a:spLocks noGrp="1"/>
          </p:cNvSpPr>
          <p:nvPr>
            <p:ph type="sldNum" sz="quarter" idx="12"/>
          </p:nvPr>
        </p:nvSpPr>
        <p:spPr/>
        <p:txBody>
          <a:bodyPr/>
          <a:lstStyle/>
          <a:p>
            <a:fld id="{B9D2C864-9362-43C7-A136-D9C41D93A96D}" type="slidenum">
              <a:rPr lang="en-US" smtClean="0">
                <a:latin typeface="Franklin Gothic Book"/>
              </a:rPr>
              <a:pPr/>
              <a:t>‹#›</a:t>
            </a:fld>
            <a:endParaRPr lang="en-US">
              <a:latin typeface="Franklin Gothic 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4ACB2F-9840-F04D-8BAF-B30E781CC822}" type="datetimeFigureOut">
              <a:rPr lang="en-US" smtClean="0"/>
              <a:t>8/2/17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FCC5A-BAC8-CB45-B571-3FA3AB8CE02D}" type="slidenum">
              <a:rPr lang="en-US" smtClean="0"/>
              <a:t>‹#›</a:t>
            </a:fld>
            <a:endParaRPr lang="en-US"/>
          </a:p>
        </p:txBody>
      </p:sp>
    </p:spTree>
    <p:extLst>
      <p:ext uri="{BB962C8B-B14F-4D97-AF65-F5344CB8AC3E}">
        <p14:creationId xmlns:p14="http://schemas.microsoft.com/office/powerpoint/2010/main" val="317743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4ACB2F-9840-F04D-8BAF-B30E781CC822}" type="datetimeFigureOut">
              <a:rPr lang="en-US" smtClean="0"/>
              <a:t>8/2/17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FCC5A-BAC8-CB45-B571-3FA3AB8CE02D}" type="slidenum">
              <a:rPr lang="en-US" smtClean="0"/>
              <a:t>‹#›</a:t>
            </a:fld>
            <a:endParaRPr lang="en-US"/>
          </a:p>
        </p:txBody>
      </p:sp>
    </p:spTree>
    <p:extLst>
      <p:ext uri="{BB962C8B-B14F-4D97-AF65-F5344CB8AC3E}">
        <p14:creationId xmlns:p14="http://schemas.microsoft.com/office/powerpoint/2010/main" val="189206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4ACB2F-9840-F04D-8BAF-B30E781CC822}" type="datetimeFigureOut">
              <a:rPr lang="en-US" smtClean="0"/>
              <a:t>8/2/17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FCC5A-BAC8-CB45-B571-3FA3AB8CE02D}" type="slidenum">
              <a:rPr lang="en-US" smtClean="0"/>
              <a:t>‹#›</a:t>
            </a:fld>
            <a:endParaRPr lang="en-US"/>
          </a:p>
        </p:txBody>
      </p:sp>
    </p:spTree>
    <p:extLst>
      <p:ext uri="{BB962C8B-B14F-4D97-AF65-F5344CB8AC3E}">
        <p14:creationId xmlns:p14="http://schemas.microsoft.com/office/powerpoint/2010/main" val="228298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4ACB2F-9840-F04D-8BAF-B30E781CC822}" type="datetimeFigureOut">
              <a:rPr lang="en-US" smtClean="0"/>
              <a:t>8/2/17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FCC5A-BAC8-CB45-B571-3FA3AB8CE02D}" type="slidenum">
              <a:rPr lang="en-US" smtClean="0"/>
              <a:t>‹#›</a:t>
            </a:fld>
            <a:endParaRPr lang="en-US"/>
          </a:p>
        </p:txBody>
      </p:sp>
    </p:spTree>
    <p:extLst>
      <p:ext uri="{BB962C8B-B14F-4D97-AF65-F5344CB8AC3E}">
        <p14:creationId xmlns:p14="http://schemas.microsoft.com/office/powerpoint/2010/main" val="191231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ACB2F-9840-F04D-8BAF-B30E781CC822}" type="datetimeFigureOut">
              <a:rPr lang="en-US" smtClean="0"/>
              <a:t>8/2/17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FFCC5A-BAC8-CB45-B571-3FA3AB8CE02D}" type="slidenum">
              <a:rPr lang="en-US" smtClean="0"/>
              <a:t>‹#›</a:t>
            </a:fld>
            <a:endParaRPr lang="en-US"/>
          </a:p>
        </p:txBody>
      </p:sp>
    </p:spTree>
    <p:extLst>
      <p:ext uri="{BB962C8B-B14F-4D97-AF65-F5344CB8AC3E}">
        <p14:creationId xmlns:p14="http://schemas.microsoft.com/office/powerpoint/2010/main" val="3010175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ACB2F-9840-F04D-8BAF-B30E781CC822}" type="datetimeFigureOut">
              <a:rPr lang="en-US" smtClean="0"/>
              <a:t>8/2/17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FCC5A-BAC8-CB45-B571-3FA3AB8CE02D}" type="slidenum">
              <a:rPr lang="en-US" smtClean="0"/>
              <a:t>‹#›</a:t>
            </a:fld>
            <a:endParaRPr lang="en-US"/>
          </a:p>
        </p:txBody>
      </p:sp>
    </p:spTree>
    <p:extLst>
      <p:ext uri="{BB962C8B-B14F-4D97-AF65-F5344CB8AC3E}">
        <p14:creationId xmlns:p14="http://schemas.microsoft.com/office/powerpoint/2010/main" val="1210688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ACB2F-9840-F04D-8BAF-B30E781CC822}" type="datetimeFigureOut">
              <a:rPr lang="en-US" smtClean="0"/>
              <a:t>8/2/17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FCC5A-BAC8-CB45-B571-3FA3AB8CE02D}" type="slidenum">
              <a:rPr lang="en-US" smtClean="0"/>
              <a:t>‹#›</a:t>
            </a:fld>
            <a:endParaRPr lang="en-US"/>
          </a:p>
        </p:txBody>
      </p:sp>
    </p:spTree>
    <p:extLst>
      <p:ext uri="{BB962C8B-B14F-4D97-AF65-F5344CB8AC3E}">
        <p14:creationId xmlns:p14="http://schemas.microsoft.com/office/powerpoint/2010/main" val="10581189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C4ACB2F-9840-F04D-8BAF-B30E781CC822}" type="datetimeFigureOut">
              <a:rPr lang="en-US" smtClean="0"/>
              <a:t>8/2/17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1FFCC5A-BAC8-CB45-B571-3FA3AB8CE02D}" type="slidenum">
              <a:rPr lang="en-US" smtClean="0"/>
              <a:t>‹#›</a:t>
            </a:fld>
            <a:endParaRPr lang="en-US"/>
          </a:p>
        </p:txBody>
      </p:sp>
    </p:spTree>
    <p:extLst>
      <p:ext uri="{BB962C8B-B14F-4D97-AF65-F5344CB8AC3E}">
        <p14:creationId xmlns:p14="http://schemas.microsoft.com/office/powerpoint/2010/main" val="2492042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1786" y="6734177"/>
            <a:ext cx="2680693" cy="240982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8" name="Freeform 7"/>
          <p:cNvSpPr/>
          <p:nvPr/>
        </p:nvSpPr>
        <p:spPr>
          <a:xfrm>
            <a:off x="-1785" y="6735057"/>
            <a:ext cx="6859785" cy="240894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2" name="Title Placeholder 1"/>
          <p:cNvSpPr>
            <a:spLocks noGrp="1"/>
          </p:cNvSpPr>
          <p:nvPr>
            <p:ph type="title"/>
          </p:nvPr>
        </p:nvSpPr>
        <p:spPr>
          <a:xfrm>
            <a:off x="617220" y="487680"/>
            <a:ext cx="5640705" cy="73152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17220" y="1467505"/>
            <a:ext cx="5640705" cy="47731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150876" y="7827264"/>
            <a:ext cx="1632204" cy="268224"/>
          </a:xfrm>
          <a:prstGeom prst="rect">
            <a:avLst/>
          </a:prstGeom>
        </p:spPr>
        <p:txBody>
          <a:bodyPr vert="horz" lIns="91440" tIns="45720" rIns="91440" bIns="45720" rtlCol="0" anchor="ctr"/>
          <a:lstStyle>
            <a:lvl1pPr algn="l">
              <a:defRPr sz="1200">
                <a:solidFill>
                  <a:srgbClr val="FFFFFF"/>
                </a:solidFill>
              </a:defRPr>
            </a:lvl1pPr>
          </a:lstStyle>
          <a:p>
            <a:pPr defTabSz="914400"/>
            <a:fld id="{2DF66AD8-BC4A-4004-9882-414398D930CA}" type="datetimeFigureOut">
              <a:rPr lang="en-US" smtClean="0">
                <a:latin typeface="Franklin Gothic Book"/>
              </a:rPr>
              <a:pPr defTabSz="914400"/>
              <a:t>8/2/17</a:t>
            </a:fld>
            <a:endParaRPr lang="en-US">
              <a:latin typeface="Franklin Gothic Book"/>
            </a:endParaRPr>
          </a:p>
        </p:txBody>
      </p:sp>
      <p:sp>
        <p:nvSpPr>
          <p:cNvPr id="5" name="Footer Placeholder 4"/>
          <p:cNvSpPr>
            <a:spLocks noGrp="1"/>
          </p:cNvSpPr>
          <p:nvPr>
            <p:ph type="ftr" sz="quarter" idx="3"/>
          </p:nvPr>
        </p:nvSpPr>
        <p:spPr>
          <a:xfrm>
            <a:off x="2638136" y="8380163"/>
            <a:ext cx="3543300" cy="365760"/>
          </a:xfrm>
          <a:prstGeom prst="rect">
            <a:avLst/>
          </a:prstGeom>
        </p:spPr>
        <p:txBody>
          <a:bodyPr vert="horz" lIns="91440" tIns="45720" rIns="91440" bIns="45720" rtlCol="0" anchor="ctr"/>
          <a:lstStyle>
            <a:lvl1pPr algn="r">
              <a:defRPr sz="1000" cap="all" spc="200" baseline="0">
                <a:solidFill>
                  <a:srgbClr val="FFFFFF"/>
                </a:solidFill>
              </a:defRPr>
            </a:lvl1pPr>
          </a:lstStyle>
          <a:p>
            <a:pPr defTabSz="914400"/>
            <a:endParaRPr lang="en-US">
              <a:latin typeface="Franklin Gothic Book"/>
            </a:endParaRPr>
          </a:p>
        </p:txBody>
      </p:sp>
      <p:sp>
        <p:nvSpPr>
          <p:cNvPr id="6" name="Slide Number Placeholder 5"/>
          <p:cNvSpPr>
            <a:spLocks noGrp="1"/>
          </p:cNvSpPr>
          <p:nvPr>
            <p:ph type="sldNum" sz="quarter" idx="4"/>
          </p:nvPr>
        </p:nvSpPr>
        <p:spPr>
          <a:xfrm>
            <a:off x="6300779" y="8227763"/>
            <a:ext cx="377190" cy="67056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defTabSz="914400"/>
            <a:fld id="{B9D2C864-9362-43C7-A136-D9C41D93A96D}" type="slidenum">
              <a:rPr lang="en-US" smtClean="0">
                <a:latin typeface="Franklin Gothic Book"/>
              </a:rPr>
              <a:pPr defTabSz="914400"/>
              <a:t>‹#›</a:t>
            </a:fld>
            <a:endParaRPr lang="en-US">
              <a:latin typeface="Franklin Gothic Book"/>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2833"/>
            <a:ext cx="3909060" cy="3301383"/>
          </a:xfrm>
        </p:spPr>
        <p:txBody>
          <a:bodyPr/>
          <a:lstStyle/>
          <a:p>
            <a:r>
              <a:rPr lang="en-US" sz="3600" dirty="0" smtClean="0"/>
              <a:t>Clinical Background check through </a:t>
            </a:r>
            <a:r>
              <a:rPr lang="en-US" sz="3600" dirty="0" err="1" smtClean="0"/>
              <a:t>castlebranch</a:t>
            </a:r>
            <a:endParaRPr lang="en-US" sz="3600" dirty="0"/>
          </a:p>
        </p:txBody>
      </p:sp>
      <p:sp>
        <p:nvSpPr>
          <p:cNvPr id="4" name="Text Placeholder 3"/>
          <p:cNvSpPr>
            <a:spLocks noGrp="1"/>
          </p:cNvSpPr>
          <p:nvPr>
            <p:ph type="body" sz="half" idx="2"/>
          </p:nvPr>
        </p:nvSpPr>
        <p:spPr>
          <a:xfrm rot="19140000" flipH="1" flipV="1">
            <a:off x="314760" y="-558468"/>
            <a:ext cx="553758" cy="429494"/>
          </a:xfrm>
        </p:spPr>
        <p:txBody>
          <a:bodyPr>
            <a:normAutofit/>
          </a:bodyPr>
          <a:lstStyle/>
          <a:p>
            <a:endParaRPr lang="en-US" dirty="0"/>
          </a:p>
        </p:txBody>
      </p:sp>
      <p:sp>
        <p:nvSpPr>
          <p:cNvPr id="8" name="Content Placeholder 7"/>
          <p:cNvSpPr>
            <a:spLocks noGrp="1"/>
          </p:cNvSpPr>
          <p:nvPr>
            <p:ph idx="1"/>
          </p:nvPr>
        </p:nvSpPr>
        <p:spPr>
          <a:xfrm>
            <a:off x="3090333" y="3491882"/>
            <a:ext cx="3327666" cy="5334618"/>
          </a:xfrm>
        </p:spPr>
        <p:txBody>
          <a:bodyPr>
            <a:normAutofit fontScale="47500" lnSpcReduction="20000"/>
          </a:bodyPr>
          <a:lstStyle/>
          <a:p>
            <a:r>
              <a:rPr lang="en-US" dirty="0" smtClean="0"/>
              <a:t>	In addition to clearance through the Texas BON criminal background </a:t>
            </a:r>
            <a:r>
              <a:rPr lang="en-US" dirty="0" smtClean="0"/>
              <a:t>check, </a:t>
            </a:r>
            <a:r>
              <a:rPr lang="en-US" dirty="0" smtClean="0"/>
              <a:t>the clinical facilities require a separate CBC with details of social security verification, healthcare abuse and fraud, CNA licensure and other healthcare profession licensure verification, criminal history, residency history, etc.  Use the package code listed below </a:t>
            </a:r>
            <a:r>
              <a:rPr lang="en-US" dirty="0"/>
              <a:t>to place the order through </a:t>
            </a:r>
            <a:r>
              <a:rPr lang="en-US" dirty="0" err="1" smtClean="0"/>
              <a:t>CastleBranch</a:t>
            </a:r>
            <a:r>
              <a:rPr lang="en-US" dirty="0" smtClean="0"/>
              <a:t> </a:t>
            </a:r>
            <a:r>
              <a:rPr lang="en-US" dirty="0" smtClean="0"/>
              <a:t>for </a:t>
            </a:r>
            <a:r>
              <a:rPr lang="en-US" dirty="0" smtClean="0"/>
              <a:t>your clinical background check.  This CBC is completed all online and generally takes about 5-7 business days to complete.  Once you have received the results in your </a:t>
            </a:r>
            <a:r>
              <a:rPr lang="en-US" dirty="0" err="1" smtClean="0"/>
              <a:t>CastleBranch</a:t>
            </a:r>
            <a:r>
              <a:rPr lang="en-US" dirty="0" smtClean="0"/>
              <a:t> profile then you will need to download the results to your computer and upload it to your Document Tracker Requirements.  All pages must be uploaded in order for this requirement to be met.  This does not happen automatically.  </a:t>
            </a:r>
            <a:endParaRPr lang="en-US" dirty="0"/>
          </a:p>
        </p:txBody>
      </p:sp>
      <p:pic>
        <p:nvPicPr>
          <p:cNvPr id="9" name="Picture 8" descr="Screen Shot 2017-07-12 at 9.11.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78061"/>
            <a:ext cx="6858000" cy="665939"/>
          </a:xfrm>
          <a:prstGeom prst="rect">
            <a:avLst/>
          </a:prstGeom>
        </p:spPr>
      </p:pic>
    </p:spTree>
    <p:extLst>
      <p:ext uri="{BB962C8B-B14F-4D97-AF65-F5344CB8AC3E}">
        <p14:creationId xmlns:p14="http://schemas.microsoft.com/office/powerpoint/2010/main" val="1825488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49.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833"/>
            <a:ext cx="6858000" cy="8875059"/>
          </a:xfrm>
          <a:prstGeom prst="rect">
            <a:avLst/>
          </a:prstGeom>
        </p:spPr>
      </p:pic>
    </p:spTree>
    <p:extLst>
      <p:ext uri="{BB962C8B-B14F-4D97-AF65-F5344CB8AC3E}">
        <p14:creationId xmlns:p14="http://schemas.microsoft.com/office/powerpoint/2010/main" val="2612745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PBS++Media+Fact+Sheet+201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0"/>
            <a:ext cx="6858000" cy="8875059"/>
          </a:xfrm>
          <a:prstGeom prst="rect">
            <a:avLst/>
          </a:prstGeom>
        </p:spPr>
      </p:pic>
    </p:spTree>
    <p:extLst>
      <p:ext uri="{BB962C8B-B14F-4D97-AF65-F5344CB8AC3E}">
        <p14:creationId xmlns:p14="http://schemas.microsoft.com/office/powerpoint/2010/main" val="301886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PBS++Media+Fact+Sheet+201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0"/>
            <a:ext cx="6858000" cy="8875059"/>
          </a:xfrm>
          <a:prstGeom prst="rect">
            <a:avLst/>
          </a:prstGeom>
        </p:spPr>
      </p:pic>
    </p:spTree>
    <p:extLst>
      <p:ext uri="{BB962C8B-B14F-4D97-AF65-F5344CB8AC3E}">
        <p14:creationId xmlns:p14="http://schemas.microsoft.com/office/powerpoint/2010/main" val="2336786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PBS++Media+Fact+Sheet+201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0"/>
            <a:ext cx="6858000" cy="8875059"/>
          </a:xfrm>
          <a:prstGeom prst="rect">
            <a:avLst/>
          </a:prstGeom>
        </p:spPr>
      </p:pic>
    </p:spTree>
    <p:extLst>
      <p:ext uri="{BB962C8B-B14F-4D97-AF65-F5344CB8AC3E}">
        <p14:creationId xmlns:p14="http://schemas.microsoft.com/office/powerpoint/2010/main" val="409997385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gles">
  <a:themeElements>
    <a:clrScheme name="Custom 1">
      <a:dk1>
        <a:sysClr val="windowText" lastClr="000000"/>
      </a:dk1>
      <a:lt1>
        <a:sysClr val="window" lastClr="FFFFFF"/>
      </a:lt1>
      <a:dk2>
        <a:srgbClr val="073E87"/>
      </a:dk2>
      <a:lt2>
        <a:srgbClr val="C6E7FC"/>
      </a:lt2>
      <a:accent1>
        <a:srgbClr val="31B6FD"/>
      </a:accent1>
      <a:accent2>
        <a:srgbClr val="5A15D3"/>
      </a:accent2>
      <a:accent3>
        <a:srgbClr val="AD4FD0"/>
      </a:accent3>
      <a:accent4>
        <a:srgbClr val="48AB97"/>
      </a:accent4>
      <a:accent5>
        <a:srgbClr val="F5C040"/>
      </a:accent5>
      <a:accent6>
        <a:srgbClr val="05E0DB"/>
      </a:accent6>
      <a:hlink>
        <a:srgbClr val="0080FF"/>
      </a:hlink>
      <a:folHlink>
        <a:srgbClr val="5EAE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5</Words>
  <Application>Microsoft Macintosh PowerPoint</Application>
  <PresentationFormat>On-screen Show (4:3)</PresentationFormat>
  <Paragraphs>2</Paragraphs>
  <Slides>5</Slides>
  <Notes>0</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Office Theme</vt:lpstr>
      <vt:lpstr>Angles</vt:lpstr>
      <vt:lpstr>Clinical Background check through castlebranch</vt:lpstr>
      <vt:lpstr>PowerPoint Presentation</vt:lpstr>
      <vt:lpstr>PowerPoint Presentation</vt:lpstr>
      <vt:lpstr>PowerPoint Presentation</vt:lpstr>
      <vt:lpstr>PowerPoint Presentation</vt:lpstr>
    </vt:vector>
  </TitlesOfParts>
  <Company>ACU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Background check through castlebranch</dc:title>
  <dc:creator>Margot Binion</dc:creator>
  <cp:lastModifiedBy>Margot Binion</cp:lastModifiedBy>
  <cp:revision>5</cp:revision>
  <dcterms:created xsi:type="dcterms:W3CDTF">2017-07-18T15:14:01Z</dcterms:created>
  <dcterms:modified xsi:type="dcterms:W3CDTF">2017-08-02T19:52:12Z</dcterms:modified>
</cp:coreProperties>
</file>