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3552" y="-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7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0E55-CA60-1943-884F-B51D3F08E6FC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3DCFB-EED2-AB4B-B22B-DE98E329A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ahainstructornetwork.americanheart.org/AHAECC/classConnector.jsp?pid=ahaecc.classconnector.home" TargetMode="Externa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5" y="799159"/>
            <a:ext cx="3909060" cy="2418174"/>
          </a:xfrm>
        </p:spPr>
        <p:txBody>
          <a:bodyPr/>
          <a:lstStyle/>
          <a:p>
            <a:r>
              <a:rPr lang="en-US" sz="3200" dirty="0" smtClean="0"/>
              <a:t>American Heart association CPR Certification for healthcare professionals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235" y="3491883"/>
            <a:ext cx="3234764" cy="44329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	As </a:t>
            </a:r>
            <a:r>
              <a:rPr lang="en-US" dirty="0"/>
              <a:t>the world leader in CPR, first aid and emergency cardiovascular care (ECC) training and education, the American Heart Association offers a variety of options for you to learn lifesaving skills. </a:t>
            </a:r>
            <a:r>
              <a:rPr lang="en-US" dirty="0">
                <a:hlinkClick r:id="rId2"/>
              </a:rPr>
              <a:t>Find a local training center</a:t>
            </a:r>
            <a:r>
              <a:rPr lang="en-US" dirty="0"/>
              <a:t> offering classes for family and friends, employees, or healthcare providers. 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Screen Shot 2017-07-18 at 8.3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3" y="7264400"/>
            <a:ext cx="2641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82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2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_4947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26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Macintosh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Angles</vt:lpstr>
      <vt:lpstr>American Heart association CPR Certification for healthcare professionals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Heart association CPR Certification for healthcare professionals </dc:title>
  <dc:creator>Margot Binion</dc:creator>
  <cp:lastModifiedBy>Margot Binion</cp:lastModifiedBy>
  <cp:revision>3</cp:revision>
  <dcterms:created xsi:type="dcterms:W3CDTF">2017-07-18T14:53:41Z</dcterms:created>
  <dcterms:modified xsi:type="dcterms:W3CDTF">2017-08-02T19:55:42Z</dcterms:modified>
</cp:coreProperties>
</file>