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6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2104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8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8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6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7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5763-7ED0-7A4A-B480-D67E2DD80E3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442D-D64C-2B4E-91CC-A0178DAF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35" y="1012319"/>
            <a:ext cx="3909060" cy="1452569"/>
          </a:xfrm>
        </p:spPr>
        <p:txBody>
          <a:bodyPr/>
          <a:lstStyle/>
          <a:p>
            <a:r>
              <a:rPr lang="en-US" sz="4000" dirty="0" smtClean="0"/>
              <a:t>Hepatitis 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126" y="4658178"/>
            <a:ext cx="2855834" cy="4432916"/>
          </a:xfrm>
        </p:spPr>
        <p:txBody>
          <a:bodyPr/>
          <a:lstStyle/>
          <a:p>
            <a:r>
              <a:rPr lang="en-US" i="1" dirty="0"/>
              <a:t>The completed 3 dose series is required before contact with patients in clinical settings.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95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p-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-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617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Angles</vt:lpstr>
      <vt:lpstr>Hepatitis b</vt:lpstr>
      <vt:lpstr>PowerPoint Presentation</vt:lpstr>
      <vt:lpstr>PowerPoint Presentation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</dc:title>
  <dc:creator>Margot Binion</dc:creator>
  <cp:lastModifiedBy>Margot Binion</cp:lastModifiedBy>
  <cp:revision>2</cp:revision>
  <dcterms:created xsi:type="dcterms:W3CDTF">2017-08-02T17:55:55Z</dcterms:created>
  <dcterms:modified xsi:type="dcterms:W3CDTF">2017-08-02T20:03:14Z</dcterms:modified>
</cp:coreProperties>
</file>